
<file path=[Content_Types].xml><?xml version="1.0" encoding="utf-8"?>
<Types xmlns="http://schemas.openxmlformats.org/package/2006/content-types">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1"/>
    <p:sldMasterId id="2147483666" r:id="rId2"/>
  </p:sldMasterIdLst>
  <p:notesMasterIdLst>
    <p:notesMasterId r:id="rId75"/>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 id="318" r:id="rId65"/>
    <p:sldId id="319" r:id="rId66"/>
    <p:sldId id="320" r:id="rId67"/>
    <p:sldId id="321" r:id="rId68"/>
    <p:sldId id="322" r:id="rId69"/>
    <p:sldId id="323" r:id="rId70"/>
    <p:sldId id="324" r:id="rId71"/>
    <p:sldId id="325" r:id="rId72"/>
    <p:sldId id="326" r:id="rId73"/>
    <p:sldId id="327" r:id="rId74"/>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43" d="100"/>
          <a:sy n="143" d="100"/>
        </p:scale>
        <p:origin x="684" y="10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16" Type="http://schemas.openxmlformats.org/officeDocument/2006/relationships/slide" Target="slides/slide1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slide" Target="slides/slide72.xml"/><Relationship Id="rId79" Type="http://schemas.openxmlformats.org/officeDocument/2006/relationships/tableStyles" Target="tableStyles.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presProps" Target="presProps.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5b6cb907dc_2_14: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
        <p:nvSpPr>
          <p:cNvPr id="66" name="Google Shape;66;g5b6cb907dc_2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5b6cb907dc_2_63: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
        <p:nvSpPr>
          <p:cNvPr id="137" name="Google Shape;137;g5b6cb907dc_2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5b6cb907dc_2_71: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
        <p:nvSpPr>
          <p:cNvPr id="146" name="Google Shape;146;g5b6cb907dc_2_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5b6cb907dc_2_79: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
        <p:nvSpPr>
          <p:cNvPr id="155" name="Google Shape;155;g5b6cb907dc_2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5b6cb907dc_2_83: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
        <p:nvSpPr>
          <p:cNvPr id="160" name="Google Shape;160;g5b6cb907dc_2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5b6cb907dc_2_91: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
        <p:nvSpPr>
          <p:cNvPr id="169" name="Google Shape;169;g5b6cb907dc_2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5b6cb907dc_2_99: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
        <p:nvSpPr>
          <p:cNvPr id="178" name="Google Shape;178;g5b6cb907dc_2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5b6cb907dc_2_107: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
        <p:nvSpPr>
          <p:cNvPr id="187" name="Google Shape;187;g5b6cb907dc_2_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5b6cb907dc_2_115: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
        <p:nvSpPr>
          <p:cNvPr id="196" name="Google Shape;196;g5b6cb907dc_2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5b6cb907dc_2_123: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
        <p:nvSpPr>
          <p:cNvPr id="205" name="Google Shape;205;g5b6cb907dc_2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5b6cb907dc_2_131: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
        <p:nvSpPr>
          <p:cNvPr id="214" name="Google Shape;214;g5b6cb907dc_2_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5b6cb907dc_2_21: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
        <p:nvSpPr>
          <p:cNvPr id="73" name="Google Shape;73;g5b6cb907dc_2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5b6cb907dc_2_139: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
        <p:nvSpPr>
          <p:cNvPr id="223" name="Google Shape;223;g5b6cb907dc_2_1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5b6cb907dc_2_147: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
        <p:nvSpPr>
          <p:cNvPr id="232" name="Google Shape;232;g5b6cb907dc_2_1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5b6cb907dc_2_155: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
        <p:nvSpPr>
          <p:cNvPr id="241" name="Google Shape;241;g5b6cb907dc_2_1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5b6cb907dc_2_163: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
        <p:nvSpPr>
          <p:cNvPr id="250" name="Google Shape;250;g5b6cb907dc_2_1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5b6cb907dc_2_171: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
        <p:nvSpPr>
          <p:cNvPr id="259" name="Google Shape;259;g5b6cb907dc_2_1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g5b6cb907dc_2_175: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
        <p:nvSpPr>
          <p:cNvPr id="264" name="Google Shape;264;g5b6cb907dc_2_1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5b6cb907dc_2_183: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
        <p:nvSpPr>
          <p:cNvPr id="273" name="Google Shape;273;g5b6cb907dc_2_1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5b6cb907dc_2_191: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
        <p:nvSpPr>
          <p:cNvPr id="282" name="Google Shape;282;g5b6cb907dc_2_1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5b6cb907dc_2_199: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
        <p:nvSpPr>
          <p:cNvPr id="291" name="Google Shape;291;g5b6cb907dc_2_1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5b6cb907dc_2_207: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
        <p:nvSpPr>
          <p:cNvPr id="300" name="Google Shape;300;g5b6cb907dc_2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5b9f19fb70_0_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
        <p:nvSpPr>
          <p:cNvPr id="80" name="Google Shape;80;g5b9f19fb70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g5b6cb907dc_2_215: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
        <p:nvSpPr>
          <p:cNvPr id="309" name="Google Shape;309;g5b6cb907dc_2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g5b6cb907dc_2_223: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
        <p:nvSpPr>
          <p:cNvPr id="318" name="Google Shape;318;g5b6cb907dc_2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5b6cb907dc_2_231: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
        <p:nvSpPr>
          <p:cNvPr id="327" name="Google Shape;327;g5b6cb907dc_2_2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5b6cb907dc_2_235: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
        <p:nvSpPr>
          <p:cNvPr id="332" name="Google Shape;332;g5b6cb907dc_2_2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5b6cb907dc_2_244: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
        <p:nvSpPr>
          <p:cNvPr id="341" name="Google Shape;341;g5b6cb907dc_2_2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g5b6cb907dc_2_252: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
        <p:nvSpPr>
          <p:cNvPr id="350" name="Google Shape;350;g5b6cb907dc_2_2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g5b6cb907dc_2_260: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
        <p:nvSpPr>
          <p:cNvPr id="359" name="Google Shape;359;g5b6cb907dc_2_2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g5b6cb907dc_2_268: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
        <p:nvSpPr>
          <p:cNvPr id="368" name="Google Shape;368;g5b6cb907dc_2_2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5b6cb907dc_2_276: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
        <p:nvSpPr>
          <p:cNvPr id="377" name="Google Shape;377;g5b6cb907dc_2_2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5b6cb907dc_2_284: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
        <p:nvSpPr>
          <p:cNvPr id="386" name="Google Shape;386;g5b6cb907dc_2_2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5b6cb907dc_2_27: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
        <p:nvSpPr>
          <p:cNvPr id="86" name="Google Shape;86;g5b6cb907dc_2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g5b6cb907dc_2_292: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
        <p:nvSpPr>
          <p:cNvPr id="395" name="Google Shape;395;g5b6cb907dc_2_2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5b6cb907dc_2_300: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
        <p:nvSpPr>
          <p:cNvPr id="404" name="Google Shape;404;g5b6cb907dc_2_3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5b6cb907dc_2_308: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
        <p:nvSpPr>
          <p:cNvPr id="413" name="Google Shape;413;g5b6cb907dc_2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g5b6cb907dc_2_316: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
        <p:nvSpPr>
          <p:cNvPr id="422" name="Google Shape;422;g5b6cb907dc_2_3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Google Shape;430;g5b6cb907dc_2_3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
        <p:nvSpPr>
          <p:cNvPr id="431" name="Google Shape;431;g5b6cb907dc_2_3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Google Shape;439;g5ba93043bd_0_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
        <p:nvSpPr>
          <p:cNvPr id="440" name="Google Shape;440;g5ba93043bd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
        <p:cNvGrpSpPr/>
        <p:nvPr/>
      </p:nvGrpSpPr>
      <p:grpSpPr>
        <a:xfrm>
          <a:off x="0" y="0"/>
          <a:ext cx="0" cy="0"/>
          <a:chOff x="0" y="0"/>
          <a:chExt cx="0" cy="0"/>
        </a:xfrm>
      </p:grpSpPr>
      <p:sp>
        <p:nvSpPr>
          <p:cNvPr id="448" name="Google Shape;448;g5b6cb907dc_2_332: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
        <p:nvSpPr>
          <p:cNvPr id="449" name="Google Shape;449;g5b6cb907dc_2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g5b6cb907dc_2_336: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
        <p:nvSpPr>
          <p:cNvPr id="454" name="Google Shape;454;g5b6cb907dc_2_3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g5b6cb907dc_2_344: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
        <p:nvSpPr>
          <p:cNvPr id="463" name="Google Shape;463;g5b6cb907dc_2_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Google Shape;467;g5b6cb907dc_2_348: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
        <p:nvSpPr>
          <p:cNvPr id="468" name="Google Shape;468;g5b6cb907dc_2_3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5b6cb907dc_2_31: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
        <p:nvSpPr>
          <p:cNvPr id="91" name="Google Shape;91;g5b6cb907dc_2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5b6cb907dc_2_356: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
        <p:nvSpPr>
          <p:cNvPr id="477" name="Google Shape;477;g5b6cb907dc_2_3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5b6cb907dc_2_364: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
        <p:nvSpPr>
          <p:cNvPr id="486" name="Google Shape;486;g5b6cb907dc_2_3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g5b6cb907dc_2_372: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
        <p:nvSpPr>
          <p:cNvPr id="495" name="Google Shape;495;g5b6cb907dc_2_3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1"/>
        <p:cNvGrpSpPr/>
        <p:nvPr/>
      </p:nvGrpSpPr>
      <p:grpSpPr>
        <a:xfrm>
          <a:off x="0" y="0"/>
          <a:ext cx="0" cy="0"/>
          <a:chOff x="0" y="0"/>
          <a:chExt cx="0" cy="0"/>
        </a:xfrm>
      </p:grpSpPr>
      <p:sp>
        <p:nvSpPr>
          <p:cNvPr id="502" name="Google Shape;502;g5b6cb907dc_2_379: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
        <p:nvSpPr>
          <p:cNvPr id="503" name="Google Shape;503;g5b6cb907dc_2_3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0"/>
        <p:cNvGrpSpPr/>
        <p:nvPr/>
      </p:nvGrpSpPr>
      <p:grpSpPr>
        <a:xfrm>
          <a:off x="0" y="0"/>
          <a:ext cx="0" cy="0"/>
          <a:chOff x="0" y="0"/>
          <a:chExt cx="0" cy="0"/>
        </a:xfrm>
      </p:grpSpPr>
      <p:sp>
        <p:nvSpPr>
          <p:cNvPr id="511" name="Google Shape;511;g5b6cb907dc_2_387: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
        <p:nvSpPr>
          <p:cNvPr id="512" name="Google Shape;512;g5b6cb907dc_2_3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9"/>
        <p:cNvGrpSpPr/>
        <p:nvPr/>
      </p:nvGrpSpPr>
      <p:grpSpPr>
        <a:xfrm>
          <a:off x="0" y="0"/>
          <a:ext cx="0" cy="0"/>
          <a:chOff x="0" y="0"/>
          <a:chExt cx="0" cy="0"/>
        </a:xfrm>
      </p:grpSpPr>
      <p:sp>
        <p:nvSpPr>
          <p:cNvPr id="520" name="Google Shape;520;g5b6cb907dc_2_395: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
        <p:nvSpPr>
          <p:cNvPr id="521" name="Google Shape;521;g5b6cb907dc_2_3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8"/>
        <p:cNvGrpSpPr/>
        <p:nvPr/>
      </p:nvGrpSpPr>
      <p:grpSpPr>
        <a:xfrm>
          <a:off x="0" y="0"/>
          <a:ext cx="0" cy="0"/>
          <a:chOff x="0" y="0"/>
          <a:chExt cx="0" cy="0"/>
        </a:xfrm>
      </p:grpSpPr>
      <p:sp>
        <p:nvSpPr>
          <p:cNvPr id="529" name="Google Shape;529;g5b6cb907dc_2_403: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
        <p:nvSpPr>
          <p:cNvPr id="530" name="Google Shape;530;g5b6cb907dc_2_4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7"/>
        <p:cNvGrpSpPr/>
        <p:nvPr/>
      </p:nvGrpSpPr>
      <p:grpSpPr>
        <a:xfrm>
          <a:off x="0" y="0"/>
          <a:ext cx="0" cy="0"/>
          <a:chOff x="0" y="0"/>
          <a:chExt cx="0" cy="0"/>
        </a:xfrm>
      </p:grpSpPr>
      <p:sp>
        <p:nvSpPr>
          <p:cNvPr id="538" name="Google Shape;538;g5b6cb907dc_2_427: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
        <p:nvSpPr>
          <p:cNvPr id="539" name="Google Shape;539;g5b6cb907dc_2_4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2"/>
        <p:cNvGrpSpPr/>
        <p:nvPr/>
      </p:nvGrpSpPr>
      <p:grpSpPr>
        <a:xfrm>
          <a:off x="0" y="0"/>
          <a:ext cx="0" cy="0"/>
          <a:chOff x="0" y="0"/>
          <a:chExt cx="0" cy="0"/>
        </a:xfrm>
      </p:grpSpPr>
      <p:sp>
        <p:nvSpPr>
          <p:cNvPr id="543" name="Google Shape;543;g5b6cb907dc_2_431: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
        <p:nvSpPr>
          <p:cNvPr id="544" name="Google Shape;544;g5b6cb907dc_2_4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1"/>
        <p:cNvGrpSpPr/>
        <p:nvPr/>
      </p:nvGrpSpPr>
      <p:grpSpPr>
        <a:xfrm>
          <a:off x="0" y="0"/>
          <a:ext cx="0" cy="0"/>
          <a:chOff x="0" y="0"/>
          <a:chExt cx="0" cy="0"/>
        </a:xfrm>
      </p:grpSpPr>
      <p:sp>
        <p:nvSpPr>
          <p:cNvPr id="552" name="Google Shape;552;g5b6cb907dc_2_439: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
        <p:nvSpPr>
          <p:cNvPr id="553" name="Google Shape;553;g5b6cb907dc_2_4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5b6cb907dc_2_39: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
        <p:nvSpPr>
          <p:cNvPr id="101" name="Google Shape;101;g5b6cb907dc_2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0"/>
        <p:cNvGrpSpPr/>
        <p:nvPr/>
      </p:nvGrpSpPr>
      <p:grpSpPr>
        <a:xfrm>
          <a:off x="0" y="0"/>
          <a:ext cx="0" cy="0"/>
          <a:chOff x="0" y="0"/>
          <a:chExt cx="0" cy="0"/>
        </a:xfrm>
      </p:grpSpPr>
      <p:sp>
        <p:nvSpPr>
          <p:cNvPr id="561" name="Google Shape;561;g5ba93043bd_0_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
        <p:nvSpPr>
          <p:cNvPr id="562" name="Google Shape;562;g5ba93043bd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9"/>
        <p:cNvGrpSpPr/>
        <p:nvPr/>
      </p:nvGrpSpPr>
      <p:grpSpPr>
        <a:xfrm>
          <a:off x="0" y="0"/>
          <a:ext cx="0" cy="0"/>
          <a:chOff x="0" y="0"/>
          <a:chExt cx="0" cy="0"/>
        </a:xfrm>
      </p:grpSpPr>
      <p:sp>
        <p:nvSpPr>
          <p:cNvPr id="570" name="Google Shape;570;g5b6cb907dc_2_447: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
        <p:nvSpPr>
          <p:cNvPr id="571" name="Google Shape;571;g5b6cb907dc_2_4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Google Shape;575;g5b6cb907dc_2_451: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
        <p:nvSpPr>
          <p:cNvPr id="576" name="Google Shape;576;g5b6cb907dc_2_4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3"/>
        <p:cNvGrpSpPr/>
        <p:nvPr/>
      </p:nvGrpSpPr>
      <p:grpSpPr>
        <a:xfrm>
          <a:off x="0" y="0"/>
          <a:ext cx="0" cy="0"/>
          <a:chOff x="0" y="0"/>
          <a:chExt cx="0" cy="0"/>
        </a:xfrm>
      </p:grpSpPr>
      <p:sp>
        <p:nvSpPr>
          <p:cNvPr id="584" name="Google Shape;584;g5b6cb907dc_2_459: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
        <p:nvSpPr>
          <p:cNvPr id="585" name="Google Shape;585;g5b6cb907dc_2_4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8"/>
        <p:cNvGrpSpPr/>
        <p:nvPr/>
      </p:nvGrpSpPr>
      <p:grpSpPr>
        <a:xfrm>
          <a:off x="0" y="0"/>
          <a:ext cx="0" cy="0"/>
          <a:chOff x="0" y="0"/>
          <a:chExt cx="0" cy="0"/>
        </a:xfrm>
      </p:grpSpPr>
      <p:sp>
        <p:nvSpPr>
          <p:cNvPr id="589" name="Google Shape;589;g5b6cb907dc_2_471: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
        <p:nvSpPr>
          <p:cNvPr id="590" name="Google Shape;590;g5b6cb907dc_2_4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7"/>
        <p:cNvGrpSpPr/>
        <p:nvPr/>
      </p:nvGrpSpPr>
      <p:grpSpPr>
        <a:xfrm>
          <a:off x="0" y="0"/>
          <a:ext cx="0" cy="0"/>
          <a:chOff x="0" y="0"/>
          <a:chExt cx="0" cy="0"/>
        </a:xfrm>
      </p:grpSpPr>
      <p:sp>
        <p:nvSpPr>
          <p:cNvPr id="598" name="Google Shape;598;g5b6cb907dc_2_479: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
        <p:nvSpPr>
          <p:cNvPr id="599" name="Google Shape;599;g5b6cb907dc_2_4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6"/>
        <p:cNvGrpSpPr/>
        <p:nvPr/>
      </p:nvGrpSpPr>
      <p:grpSpPr>
        <a:xfrm>
          <a:off x="0" y="0"/>
          <a:ext cx="0" cy="0"/>
          <a:chOff x="0" y="0"/>
          <a:chExt cx="0" cy="0"/>
        </a:xfrm>
      </p:grpSpPr>
      <p:sp>
        <p:nvSpPr>
          <p:cNvPr id="607" name="Google Shape;607;g5b6cb907dc_2_487: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
        <p:nvSpPr>
          <p:cNvPr id="608" name="Google Shape;608;g5b6cb907dc_2_4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4"/>
        <p:cNvGrpSpPr/>
        <p:nvPr/>
      </p:nvGrpSpPr>
      <p:grpSpPr>
        <a:xfrm>
          <a:off x="0" y="0"/>
          <a:ext cx="0" cy="0"/>
          <a:chOff x="0" y="0"/>
          <a:chExt cx="0" cy="0"/>
        </a:xfrm>
      </p:grpSpPr>
      <p:sp>
        <p:nvSpPr>
          <p:cNvPr id="615" name="Google Shape;615;g5b6cb907dc_2_494: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
        <p:nvSpPr>
          <p:cNvPr id="616" name="Google Shape;616;g5b6cb907dc_2_4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
        <p:cNvGrpSpPr/>
        <p:nvPr/>
      </p:nvGrpSpPr>
      <p:grpSpPr>
        <a:xfrm>
          <a:off x="0" y="0"/>
          <a:ext cx="0" cy="0"/>
          <a:chOff x="0" y="0"/>
          <a:chExt cx="0" cy="0"/>
        </a:xfrm>
      </p:grpSpPr>
      <p:sp>
        <p:nvSpPr>
          <p:cNvPr id="623" name="Google Shape;623;g5b6cb907dc_2_502: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
        <p:nvSpPr>
          <p:cNvPr id="624" name="Google Shape;624;g5b6cb907dc_2_5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7"/>
        <p:cNvGrpSpPr/>
        <p:nvPr/>
      </p:nvGrpSpPr>
      <p:grpSpPr>
        <a:xfrm>
          <a:off x="0" y="0"/>
          <a:ext cx="0" cy="0"/>
          <a:chOff x="0" y="0"/>
          <a:chExt cx="0" cy="0"/>
        </a:xfrm>
      </p:grpSpPr>
      <p:sp>
        <p:nvSpPr>
          <p:cNvPr id="628" name="Google Shape;628;g5b6cb907dc_2_506: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
        <p:nvSpPr>
          <p:cNvPr id="629" name="Google Shape;629;g5b6cb907dc_2_5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5b9f19fb70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
        <p:nvSpPr>
          <p:cNvPr id="110" name="Google Shape;110;g5b9f19fb7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5"/>
        <p:cNvGrpSpPr/>
        <p:nvPr/>
      </p:nvGrpSpPr>
      <p:grpSpPr>
        <a:xfrm>
          <a:off x="0" y="0"/>
          <a:ext cx="0" cy="0"/>
          <a:chOff x="0" y="0"/>
          <a:chExt cx="0" cy="0"/>
        </a:xfrm>
      </p:grpSpPr>
      <p:sp>
        <p:nvSpPr>
          <p:cNvPr id="636" name="Google Shape;636;g5b6cb907dc_2_513: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
        <p:nvSpPr>
          <p:cNvPr id="637" name="Google Shape;637;g5b6cb907dc_2_5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0"/>
        <p:cNvGrpSpPr/>
        <p:nvPr/>
      </p:nvGrpSpPr>
      <p:grpSpPr>
        <a:xfrm>
          <a:off x="0" y="0"/>
          <a:ext cx="0" cy="0"/>
          <a:chOff x="0" y="0"/>
          <a:chExt cx="0" cy="0"/>
        </a:xfrm>
      </p:grpSpPr>
      <p:sp>
        <p:nvSpPr>
          <p:cNvPr id="641" name="Google Shape;641;g5b6cb907dc_2_517: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
        <p:nvSpPr>
          <p:cNvPr id="642" name="Google Shape;642;g5b6cb907dc_2_5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7"/>
        <p:cNvGrpSpPr/>
        <p:nvPr/>
      </p:nvGrpSpPr>
      <p:grpSpPr>
        <a:xfrm>
          <a:off x="0" y="0"/>
          <a:ext cx="0" cy="0"/>
          <a:chOff x="0" y="0"/>
          <a:chExt cx="0" cy="0"/>
        </a:xfrm>
      </p:grpSpPr>
      <p:sp>
        <p:nvSpPr>
          <p:cNvPr id="648" name="Google Shape;648;g5b6cb907dc_2_550: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
        <p:nvSpPr>
          <p:cNvPr id="649" name="Google Shape;649;g5b6cb907dc_2_5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5b6cb907dc_2_47: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
        <p:nvSpPr>
          <p:cNvPr id="119" name="Google Shape;119;g5b6cb907dc_2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5b6cb907dc_2_55: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
        <p:nvSpPr>
          <p:cNvPr id="128" name="Google Shape;128;g5b6cb907dc_2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PORTADA ESTILO 1">
  <p:cSld name="PORTADA ESTILO 1">
    <p:spTree>
      <p:nvGrpSpPr>
        <p:cNvPr id="1" name="Shape 52"/>
        <p:cNvGrpSpPr/>
        <p:nvPr/>
      </p:nvGrpSpPr>
      <p:grpSpPr>
        <a:xfrm>
          <a:off x="0" y="0"/>
          <a:ext cx="0" cy="0"/>
          <a:chOff x="0" y="0"/>
          <a:chExt cx="0" cy="0"/>
        </a:xfrm>
      </p:grpSpPr>
      <p:pic>
        <p:nvPicPr>
          <p:cNvPr id="53" name="Google Shape;53;p14" descr="Sin título.png"/>
          <p:cNvPicPr preferRelativeResize="0"/>
          <p:nvPr/>
        </p:nvPicPr>
        <p:blipFill rotWithShape="1">
          <a:blip r:embed="rId2">
            <a:alphaModFix/>
          </a:blip>
          <a:srcRect/>
          <a:stretch/>
        </p:blipFill>
        <p:spPr>
          <a:xfrm>
            <a:off x="-76973" y="0"/>
            <a:ext cx="9269582" cy="5156326"/>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PORTADA ESTILO 2">
  <p:cSld name="PORTADA ESTILO 2">
    <p:spTree>
      <p:nvGrpSpPr>
        <p:cNvPr id="1" name="Shape 54"/>
        <p:cNvGrpSpPr/>
        <p:nvPr/>
      </p:nvGrpSpPr>
      <p:grpSpPr>
        <a:xfrm>
          <a:off x="0" y="0"/>
          <a:ext cx="0" cy="0"/>
          <a:chOff x="0" y="0"/>
          <a:chExt cx="0" cy="0"/>
        </a:xfrm>
      </p:grpSpPr>
      <p:pic>
        <p:nvPicPr>
          <p:cNvPr id="55" name="Google Shape;55;p15" descr="Sin título2.png"/>
          <p:cNvPicPr preferRelativeResize="0"/>
          <p:nvPr/>
        </p:nvPicPr>
        <p:blipFill rotWithShape="1">
          <a:blip r:embed="rId2">
            <a:alphaModFix/>
          </a:blip>
          <a:srcRect/>
          <a:stretch/>
        </p:blipFill>
        <p:spPr>
          <a:xfrm>
            <a:off x="12828" y="0"/>
            <a:ext cx="9144000" cy="5143499"/>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APÍTULO ESTILO 1">
  <p:cSld name="CAPÍTULO ESTILO 1">
    <p:spTree>
      <p:nvGrpSpPr>
        <p:cNvPr id="1" name="Shape 56"/>
        <p:cNvGrpSpPr/>
        <p:nvPr/>
      </p:nvGrpSpPr>
      <p:grpSpPr>
        <a:xfrm>
          <a:off x="0" y="0"/>
          <a:ext cx="0" cy="0"/>
          <a:chOff x="0" y="0"/>
          <a:chExt cx="0" cy="0"/>
        </a:xfrm>
      </p:grpSpPr>
      <p:pic>
        <p:nvPicPr>
          <p:cNvPr id="57" name="Google Shape;57;p16" descr="Sin título4.png"/>
          <p:cNvPicPr preferRelativeResize="0"/>
          <p:nvPr/>
        </p:nvPicPr>
        <p:blipFill rotWithShape="1">
          <a:blip r:embed="rId2">
            <a:alphaModFix/>
          </a:blip>
          <a:srcRect/>
          <a:stretch/>
        </p:blipFill>
        <p:spPr>
          <a:xfrm>
            <a:off x="-76975" y="0"/>
            <a:ext cx="9256753" cy="5143499"/>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CIÓN1">
  <p:cSld name="SECCIÓN1">
    <p:spTree>
      <p:nvGrpSpPr>
        <p:cNvPr id="1" name="Shape 58"/>
        <p:cNvGrpSpPr/>
        <p:nvPr/>
      </p:nvGrpSpPr>
      <p:grpSpPr>
        <a:xfrm>
          <a:off x="0" y="0"/>
          <a:ext cx="0" cy="0"/>
          <a:chOff x="0" y="0"/>
          <a:chExt cx="0" cy="0"/>
        </a:xfrm>
      </p:grpSpPr>
      <p:pic>
        <p:nvPicPr>
          <p:cNvPr id="59" name="Google Shape;59;p17" descr="Sin título5.png"/>
          <p:cNvPicPr preferRelativeResize="0"/>
          <p:nvPr/>
        </p:nvPicPr>
        <p:blipFill rotWithShape="1">
          <a:blip r:embed="rId2">
            <a:alphaModFix/>
          </a:blip>
          <a:srcRect/>
          <a:stretch/>
        </p:blipFill>
        <p:spPr>
          <a:xfrm>
            <a:off x="0" y="0"/>
            <a:ext cx="9169657" cy="5143499"/>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APÍTULO ESTILO 2">
  <p:cSld name="CAPÍTULO ESTILO 2">
    <p:spTree>
      <p:nvGrpSpPr>
        <p:cNvPr id="1" name="Shape 60"/>
        <p:cNvGrpSpPr/>
        <p:nvPr/>
      </p:nvGrpSpPr>
      <p:grpSpPr>
        <a:xfrm>
          <a:off x="0" y="0"/>
          <a:ext cx="0" cy="0"/>
          <a:chOff x="0" y="0"/>
          <a:chExt cx="0" cy="0"/>
        </a:xfrm>
      </p:grpSpPr>
      <p:pic>
        <p:nvPicPr>
          <p:cNvPr id="61" name="Google Shape;61;p18" descr="Sin título7.png"/>
          <p:cNvPicPr preferRelativeResize="0"/>
          <p:nvPr/>
        </p:nvPicPr>
        <p:blipFill rotWithShape="1">
          <a:blip r:embed="rId2">
            <a:alphaModFix/>
          </a:blip>
          <a:srcRect/>
          <a:stretch/>
        </p:blipFill>
        <p:spPr>
          <a:xfrm>
            <a:off x="0" y="0"/>
            <a:ext cx="9179778" cy="5143499"/>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FINAL">
  <p:cSld name="FINAL">
    <p:spTree>
      <p:nvGrpSpPr>
        <p:cNvPr id="1" name="Shape 62"/>
        <p:cNvGrpSpPr/>
        <p:nvPr/>
      </p:nvGrpSpPr>
      <p:grpSpPr>
        <a:xfrm>
          <a:off x="0" y="0"/>
          <a:ext cx="0" cy="0"/>
          <a:chOff x="0" y="0"/>
          <a:chExt cx="0" cy="0"/>
        </a:xfrm>
      </p:grpSpPr>
      <p:pic>
        <p:nvPicPr>
          <p:cNvPr id="63" name="Google Shape;63;p19" descr="Sin título11.png"/>
          <p:cNvPicPr preferRelativeResize="0"/>
          <p:nvPr/>
        </p:nvPicPr>
        <p:blipFill rotWithShape="1">
          <a:blip r:embed="rId2">
            <a:alphaModFix/>
          </a:blip>
          <a:srcRect/>
          <a:stretch/>
        </p:blipFill>
        <p:spPr>
          <a:xfrm>
            <a:off x="-89803" y="0"/>
            <a:ext cx="9256753" cy="5143499"/>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4.xml"/><Relationship Id="rId7"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s"/>
              <a:t>‹Nº›</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p:nvPr/>
        </p:nvSpPr>
        <p:spPr>
          <a:xfrm>
            <a:off x="7650702" y="4751012"/>
            <a:ext cx="1493297" cy="392488"/>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7F7F7F"/>
              </a:buClr>
              <a:buSzPts val="200"/>
              <a:buFont typeface="Calibri"/>
              <a:buNone/>
            </a:pPr>
            <a:r>
              <a:rPr lang="es" sz="800" b="1" i="0" u="none" strike="noStrike" cap="none">
                <a:solidFill>
                  <a:srgbClr val="7F7F7F"/>
                </a:solidFill>
                <a:latin typeface="Calibri"/>
                <a:ea typeface="Calibri"/>
                <a:cs typeface="Calibri"/>
                <a:sym typeface="Calibri"/>
              </a:rPr>
              <a:t>GC-F-004 V.01</a:t>
            </a:r>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5.xml"/><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6.xml"/><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7.xml"/><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8.xml"/><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9.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0.xml"/><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1.xml"/><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3.xml"/><Relationship Id="rId1" Type="http://schemas.openxmlformats.org/officeDocument/2006/relationships/slideLayout" Target="../slideLayouts/slideLayout15.xml"/><Relationship Id="rId4" Type="http://schemas.openxmlformats.org/officeDocument/2006/relationships/image" Target="../media/image29.png"/></Relationships>
</file>

<file path=ppt/slides/_rels/slide3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4.xml"/><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5.xml"/><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6.xml"/><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7.xml"/><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8.xml"/><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9.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0.xml"/><Relationship Id="rId1" Type="http://schemas.openxmlformats.org/officeDocument/2006/relationships/slideLayout" Target="../slideLayouts/slideLayout15.xml"/></Relationships>
</file>

<file path=ppt/slides/_rels/slide4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1.xml"/><Relationship Id="rId1" Type="http://schemas.openxmlformats.org/officeDocument/2006/relationships/slideLayout" Target="../slideLayouts/slideLayout15.xml"/></Relationships>
</file>

<file path=ppt/slides/_rels/slide4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2.xml"/><Relationship Id="rId1" Type="http://schemas.openxmlformats.org/officeDocument/2006/relationships/slideLayout" Target="../slideLayouts/slideLayout15.xml"/></Relationships>
</file>

<file path=ppt/slides/_rels/slide4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3.xml"/><Relationship Id="rId1" Type="http://schemas.openxmlformats.org/officeDocument/2006/relationships/slideLayout" Target="../slideLayouts/slideLayout15.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4.xml"/><Relationship Id="rId1" Type="http://schemas.openxmlformats.org/officeDocument/2006/relationships/slideLayout" Target="../slideLayouts/slideLayout15.xml"/></Relationships>
</file>

<file path=ppt/slides/_rels/slide4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5.xml"/><Relationship Id="rId1" Type="http://schemas.openxmlformats.org/officeDocument/2006/relationships/slideLayout" Target="../slideLayouts/slideLayout15.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6.xml"/></Relationships>
</file>

<file path=ppt/slides/_rels/slide4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7.xml"/><Relationship Id="rId1" Type="http://schemas.openxmlformats.org/officeDocument/2006/relationships/slideLayout" Target="../slideLayouts/slideLayout15.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6.xml"/></Relationships>
</file>

<file path=ppt/slides/_rels/slide4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9.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5.xml"/><Relationship Id="rId4" Type="http://schemas.openxmlformats.org/officeDocument/2006/relationships/image" Target="../media/image10.png"/></Relationships>
</file>

<file path=ppt/slides/_rels/slide5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0.xml"/><Relationship Id="rId1" Type="http://schemas.openxmlformats.org/officeDocument/2006/relationships/slideLayout" Target="../slideLayouts/slideLayout15.xml"/></Relationships>
</file>

<file path=ppt/slides/_rels/slide5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1.xml"/><Relationship Id="rId1" Type="http://schemas.openxmlformats.org/officeDocument/2006/relationships/slideLayout" Target="../slideLayouts/slideLayout15.xml"/></Relationships>
</file>

<file path=ppt/slides/_rels/slide5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2.xml"/><Relationship Id="rId1" Type="http://schemas.openxmlformats.org/officeDocument/2006/relationships/slideLayout" Target="../slideLayouts/slideLayout15.xml"/></Relationships>
</file>

<file path=ppt/slides/_rels/slide5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3.xml"/><Relationship Id="rId1" Type="http://schemas.openxmlformats.org/officeDocument/2006/relationships/slideLayout" Target="../slideLayouts/slideLayout15.xml"/></Relationships>
</file>

<file path=ppt/slides/_rels/slide5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4.xml"/><Relationship Id="rId1" Type="http://schemas.openxmlformats.org/officeDocument/2006/relationships/slideLayout" Target="../slideLayouts/slideLayout15.xml"/></Relationships>
</file>

<file path=ppt/slides/_rels/slide5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5.xml"/><Relationship Id="rId1" Type="http://schemas.openxmlformats.org/officeDocument/2006/relationships/slideLayout" Target="../slideLayouts/slideLayout15.xml"/></Relationships>
</file>

<file path=ppt/slides/_rels/slide5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6.xml"/><Relationship Id="rId1" Type="http://schemas.openxmlformats.org/officeDocument/2006/relationships/slideLayout" Target="../slideLayouts/slideLayout15.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6.xml"/></Relationships>
</file>

<file path=ppt/slides/_rels/slide5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8.xml"/><Relationship Id="rId1" Type="http://schemas.openxmlformats.org/officeDocument/2006/relationships/slideLayout" Target="../slideLayouts/slideLayout15.xml"/></Relationships>
</file>

<file path=ppt/slides/_rels/slide5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9.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6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60.xml"/><Relationship Id="rId1" Type="http://schemas.openxmlformats.org/officeDocument/2006/relationships/slideLayout" Target="../slideLayouts/slideLayout15.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6.xml"/></Relationships>
</file>

<file path=ppt/slides/_rels/slide6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62.xml"/><Relationship Id="rId1" Type="http://schemas.openxmlformats.org/officeDocument/2006/relationships/slideLayout" Target="../slideLayouts/slideLayout15.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6.xml"/></Relationships>
</file>

<file path=ppt/slides/_rels/slide6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4.xml"/><Relationship Id="rId1" Type="http://schemas.openxmlformats.org/officeDocument/2006/relationships/slideLayout" Target="../slideLayouts/slideLayout15.xml"/></Relationships>
</file>

<file path=ppt/slides/_rels/slide6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65.xml"/><Relationship Id="rId1" Type="http://schemas.openxmlformats.org/officeDocument/2006/relationships/slideLayout" Target="../slideLayouts/slideLayout15.xml"/></Relationships>
</file>

<file path=ppt/slides/_rels/slide6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66.xml"/><Relationship Id="rId1" Type="http://schemas.openxmlformats.org/officeDocument/2006/relationships/slideLayout" Target="../slideLayouts/slideLayout15.xml"/></Relationships>
</file>

<file path=ppt/slides/_rels/slide6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67.xml"/><Relationship Id="rId1" Type="http://schemas.openxmlformats.org/officeDocument/2006/relationships/slideLayout" Target="../slideLayouts/slideLayout15.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6.xml"/></Relationships>
</file>

<file path=ppt/slides/_rels/slide69.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notesSlide" Target="../notesSlides/notesSlide69.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6.xml"/></Relationships>
</file>

<file path=ppt/slides/_rels/slide7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71.xml"/><Relationship Id="rId1" Type="http://schemas.openxmlformats.org/officeDocument/2006/relationships/slideLayout" Target="../slideLayouts/slideLayout15.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Google Shape;68;p20"/>
          <p:cNvSpPr txBox="1"/>
          <p:nvPr/>
        </p:nvSpPr>
        <p:spPr>
          <a:xfrm>
            <a:off x="1330900" y="1444259"/>
            <a:ext cx="4267500" cy="2070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SzPts val="450"/>
              <a:buFont typeface="Calibri"/>
              <a:buNone/>
            </a:pPr>
            <a:r>
              <a:rPr lang="es" sz="1800" b="1" i="0" u="none" strike="noStrike" cap="none">
                <a:solidFill>
                  <a:schemeClr val="lt1"/>
                </a:solidFill>
                <a:latin typeface="Calibri"/>
                <a:ea typeface="Calibri"/>
                <a:cs typeface="Calibri"/>
                <a:sym typeface="Calibri"/>
              </a:rPr>
              <a:t>EQUIPO DE TRABAJO.</a:t>
            </a:r>
            <a:br>
              <a:rPr lang="es" sz="1800" b="1" i="0" u="none" strike="noStrike" cap="none">
                <a:solidFill>
                  <a:srgbClr val="ACC42D"/>
                </a:solidFill>
                <a:latin typeface="Calibri"/>
                <a:ea typeface="Calibri"/>
                <a:cs typeface="Calibri"/>
                <a:sym typeface="Calibri"/>
              </a:rPr>
            </a:br>
            <a:r>
              <a:rPr lang="es" sz="1800" b="1" i="0" u="none" strike="noStrike" cap="none">
                <a:solidFill>
                  <a:srgbClr val="ACC42D"/>
                </a:solidFill>
                <a:latin typeface="Calibri"/>
                <a:ea typeface="Calibri"/>
                <a:cs typeface="Calibri"/>
                <a:sym typeface="Calibri"/>
              </a:rPr>
              <a:t>LUIS FELIPE GAMBA RUSSI</a:t>
            </a:r>
            <a:endParaRPr/>
          </a:p>
          <a:p>
            <a:pPr marL="0" marR="0" lvl="0" indent="0" algn="ctr" rtl="0">
              <a:lnSpc>
                <a:spcPct val="100000"/>
              </a:lnSpc>
              <a:spcBef>
                <a:spcPts val="0"/>
              </a:spcBef>
              <a:spcAft>
                <a:spcPts val="0"/>
              </a:spcAft>
              <a:buClr>
                <a:srgbClr val="ACC42D"/>
              </a:buClr>
              <a:buSzPts val="450"/>
              <a:buFont typeface="Calibri"/>
              <a:buNone/>
            </a:pPr>
            <a:r>
              <a:rPr lang="es" sz="1800" b="1" i="0" u="none" strike="noStrike" cap="none">
                <a:solidFill>
                  <a:srgbClr val="ACC42D"/>
                </a:solidFill>
                <a:latin typeface="Calibri"/>
                <a:ea typeface="Calibri"/>
                <a:cs typeface="Calibri"/>
                <a:sym typeface="Calibri"/>
              </a:rPr>
              <a:t>DIEGO ALEJANDRO SERRANO AMAYA</a:t>
            </a:r>
            <a:endParaRPr/>
          </a:p>
          <a:p>
            <a:pPr marL="0" marR="0" lvl="0" indent="0" algn="ctr" rtl="0">
              <a:lnSpc>
                <a:spcPct val="100000"/>
              </a:lnSpc>
              <a:spcBef>
                <a:spcPts val="0"/>
              </a:spcBef>
              <a:spcAft>
                <a:spcPts val="0"/>
              </a:spcAft>
              <a:buClr>
                <a:srgbClr val="ACC42D"/>
              </a:buClr>
              <a:buSzPts val="450"/>
              <a:buFont typeface="Calibri"/>
              <a:buNone/>
            </a:pPr>
            <a:r>
              <a:rPr lang="es" sz="1800" b="1" i="0" u="none" strike="noStrike" cap="none">
                <a:solidFill>
                  <a:srgbClr val="ACC42D"/>
                </a:solidFill>
                <a:latin typeface="Calibri"/>
                <a:ea typeface="Calibri"/>
                <a:cs typeface="Calibri"/>
                <a:sym typeface="Calibri"/>
              </a:rPr>
              <a:t>ANDRES FELIPE QUIROGA OSORIO</a:t>
            </a:r>
            <a:endParaRPr/>
          </a:p>
          <a:p>
            <a:pPr marL="0" marR="0" lvl="0" indent="0" algn="ctr" rtl="0">
              <a:lnSpc>
                <a:spcPct val="100000"/>
              </a:lnSpc>
              <a:spcBef>
                <a:spcPts val="0"/>
              </a:spcBef>
              <a:spcAft>
                <a:spcPts val="0"/>
              </a:spcAft>
              <a:buClr>
                <a:srgbClr val="ACC42D"/>
              </a:buClr>
              <a:buSzPts val="450"/>
              <a:buFont typeface="Calibri"/>
              <a:buNone/>
            </a:pPr>
            <a:r>
              <a:rPr lang="es" sz="1800" b="1" i="0" u="none" strike="noStrike" cap="none">
                <a:solidFill>
                  <a:srgbClr val="ACC42D"/>
                </a:solidFill>
                <a:latin typeface="Calibri"/>
                <a:ea typeface="Calibri"/>
                <a:cs typeface="Calibri"/>
                <a:sym typeface="Calibri"/>
              </a:rPr>
              <a:t>LUIS GABRIEL RAMIREZ MOLINA</a:t>
            </a:r>
            <a:endParaRPr/>
          </a:p>
          <a:p>
            <a:pPr marL="0" marR="0" lvl="0" indent="0" algn="ctr" rtl="0">
              <a:lnSpc>
                <a:spcPct val="100000"/>
              </a:lnSpc>
              <a:spcBef>
                <a:spcPts val="0"/>
              </a:spcBef>
              <a:spcAft>
                <a:spcPts val="0"/>
              </a:spcAft>
              <a:buClr>
                <a:srgbClr val="ACC42D"/>
              </a:buClr>
              <a:buSzPts val="450"/>
              <a:buFont typeface="Calibri"/>
              <a:buNone/>
            </a:pPr>
            <a:r>
              <a:rPr lang="es" sz="1800" b="1" i="0" u="none" strike="noStrike" cap="none">
                <a:solidFill>
                  <a:srgbClr val="ACC42D"/>
                </a:solidFill>
                <a:latin typeface="Calibri"/>
                <a:ea typeface="Calibri"/>
                <a:cs typeface="Calibri"/>
                <a:sym typeface="Calibri"/>
              </a:rPr>
              <a:t>ARLEY SEBASTIAN GUTIERREZ PINTOR </a:t>
            </a:r>
            <a:endParaRPr/>
          </a:p>
          <a:p>
            <a:pPr marL="0" marR="0" lvl="0" indent="0" algn="ctr" rtl="0">
              <a:lnSpc>
                <a:spcPct val="100000"/>
              </a:lnSpc>
              <a:spcBef>
                <a:spcPts val="0"/>
              </a:spcBef>
              <a:spcAft>
                <a:spcPts val="0"/>
              </a:spcAft>
              <a:buClr>
                <a:srgbClr val="000000"/>
              </a:buClr>
              <a:buSzPts val="450"/>
              <a:buFont typeface="Arial"/>
              <a:buNone/>
            </a:pPr>
            <a:endParaRPr sz="1800" b="1" i="0" u="none" strike="noStrike" cap="none">
              <a:solidFill>
                <a:srgbClr val="ACC42D"/>
              </a:solidFill>
              <a:latin typeface="Calibri"/>
              <a:ea typeface="Calibri"/>
              <a:cs typeface="Calibri"/>
              <a:sym typeface="Calibri"/>
            </a:endParaRPr>
          </a:p>
        </p:txBody>
      </p:sp>
      <p:sp>
        <p:nvSpPr>
          <p:cNvPr id="69" name="Google Shape;69;p20"/>
          <p:cNvSpPr txBox="1"/>
          <p:nvPr/>
        </p:nvSpPr>
        <p:spPr>
          <a:xfrm>
            <a:off x="-499872" y="220224"/>
            <a:ext cx="8278368" cy="95410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SzPts val="2800"/>
              <a:buFont typeface="Calibri"/>
              <a:buNone/>
            </a:pPr>
            <a:r>
              <a:rPr lang="es" sz="2800" b="1" i="0" u="none" strike="noStrike" cap="none">
                <a:solidFill>
                  <a:schemeClr val="lt1"/>
                </a:solidFill>
                <a:latin typeface="Calibri"/>
                <a:ea typeface="Calibri"/>
                <a:cs typeface="Calibri"/>
                <a:sym typeface="Calibri"/>
              </a:rPr>
              <a:t>ANÁLISIS Y DESARROLLO DE SISTEMAS DE INFORMACIÓN</a:t>
            </a:r>
            <a:endParaRPr/>
          </a:p>
        </p:txBody>
      </p:sp>
      <p:sp>
        <p:nvSpPr>
          <p:cNvPr id="70" name="Google Shape;70;p20"/>
          <p:cNvSpPr txBox="1"/>
          <p:nvPr/>
        </p:nvSpPr>
        <p:spPr>
          <a:xfrm>
            <a:off x="2467434" y="3145194"/>
            <a:ext cx="1994457" cy="3693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1800"/>
              <a:buFont typeface="Calibri"/>
              <a:buNone/>
            </a:pPr>
            <a:r>
              <a:rPr lang="es" sz="1800" b="1" i="0" u="none" strike="noStrike" cap="none">
                <a:solidFill>
                  <a:schemeClr val="lt1"/>
                </a:solidFill>
                <a:latin typeface="Calibri"/>
                <a:ea typeface="Calibri"/>
                <a:cs typeface="Calibri"/>
                <a:sym typeface="Calibri"/>
              </a:rPr>
              <a:t>FICHA. </a:t>
            </a:r>
            <a:r>
              <a:rPr lang="es" sz="1800" b="1" i="0" u="none" strike="noStrike" cap="none">
                <a:solidFill>
                  <a:srgbClr val="ACC42D"/>
                </a:solidFill>
                <a:latin typeface="Calibri"/>
                <a:ea typeface="Calibri"/>
                <a:cs typeface="Calibri"/>
                <a:sym typeface="Calibri"/>
              </a:rPr>
              <a:t>1821630 G1</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29"/>
          <p:cNvSpPr txBox="1"/>
          <p:nvPr/>
        </p:nvSpPr>
        <p:spPr>
          <a:xfrm>
            <a:off x="1101720" y="222421"/>
            <a:ext cx="3239373"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E8E6E8"/>
              </a:buClr>
              <a:buSzPts val="700"/>
              <a:buFont typeface="Calibri"/>
              <a:buNone/>
            </a:pPr>
            <a:r>
              <a:rPr lang="es" sz="2800" b="1" i="0" u="none" strike="noStrike" cap="none">
                <a:solidFill>
                  <a:srgbClr val="E8E6E8"/>
                </a:solidFill>
                <a:latin typeface="Calibri"/>
                <a:ea typeface="Calibri"/>
                <a:cs typeface="Calibri"/>
                <a:sym typeface="Calibri"/>
              </a:rPr>
              <a:t>CAPÍTULO 1.</a:t>
            </a:r>
            <a:endParaRPr/>
          </a:p>
        </p:txBody>
      </p:sp>
      <p:sp>
        <p:nvSpPr>
          <p:cNvPr id="140" name="Google Shape;140;p29"/>
          <p:cNvSpPr txBox="1"/>
          <p:nvPr/>
        </p:nvSpPr>
        <p:spPr>
          <a:xfrm>
            <a:off x="227852" y="144887"/>
            <a:ext cx="1046968" cy="70788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E8E6E8"/>
              </a:buClr>
              <a:buSzPts val="800"/>
              <a:buFont typeface="Calibri"/>
              <a:buNone/>
            </a:pPr>
            <a:r>
              <a:rPr lang="es" sz="3200" b="1" i="0" u="none" strike="noStrike" cap="none">
                <a:solidFill>
                  <a:srgbClr val="E8E6E8"/>
                </a:solidFill>
                <a:latin typeface="Calibri"/>
                <a:ea typeface="Calibri"/>
                <a:cs typeface="Calibri"/>
                <a:sym typeface="Calibri"/>
              </a:rPr>
              <a:t>1.3</a:t>
            </a:r>
            <a:endParaRPr/>
          </a:p>
        </p:txBody>
      </p:sp>
      <p:sp>
        <p:nvSpPr>
          <p:cNvPr id="141" name="Google Shape;141;p29"/>
          <p:cNvSpPr txBox="1"/>
          <p:nvPr/>
        </p:nvSpPr>
        <p:spPr>
          <a:xfrm>
            <a:off x="954674" y="1227521"/>
            <a:ext cx="4485005" cy="400109"/>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5E5C5D"/>
              </a:buClr>
              <a:buSzPts val="500"/>
              <a:buFont typeface="Calibri"/>
              <a:buNone/>
            </a:pPr>
            <a:r>
              <a:rPr lang="es" sz="2000" b="1" i="0" u="none" strike="noStrike" cap="none">
                <a:solidFill>
                  <a:srgbClr val="5E5C5D"/>
                </a:solidFill>
                <a:latin typeface="Calibri"/>
                <a:ea typeface="Calibri"/>
                <a:cs typeface="Calibri"/>
                <a:sym typeface="Calibri"/>
              </a:rPr>
              <a:t>ALCANCE DEL PROYECTO. </a:t>
            </a:r>
            <a:endParaRPr/>
          </a:p>
        </p:txBody>
      </p:sp>
      <p:sp>
        <p:nvSpPr>
          <p:cNvPr id="142" name="Google Shape;142;p29"/>
          <p:cNvSpPr txBox="1"/>
          <p:nvPr/>
        </p:nvSpPr>
        <p:spPr>
          <a:xfrm>
            <a:off x="954674" y="1651083"/>
            <a:ext cx="7762160" cy="326999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5E5C5D"/>
              </a:buClr>
              <a:buSzPts val="1400"/>
              <a:buFont typeface="Calibri"/>
              <a:buNone/>
            </a:pPr>
            <a:r>
              <a:rPr lang="es" sz="1400" b="0" i="0" u="none" strike="noStrike" cap="none">
                <a:solidFill>
                  <a:srgbClr val="5E5C5D"/>
                </a:solidFill>
                <a:latin typeface="Calibri"/>
                <a:ea typeface="Calibri"/>
                <a:cs typeface="Calibri"/>
                <a:sym typeface="Calibri"/>
              </a:rPr>
              <a:t>El presente proyecto pretende implementar un sistema de información orientado a la web, el cual ayude a la gestión del inventario de la institución educativa Julio Cesar Turbay Ayala, con los requerimientos solicitados por las entidades que conforman la institución.</a:t>
            </a:r>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E5C5D"/>
              </a:solidFill>
              <a:latin typeface="Calibri"/>
              <a:ea typeface="Calibri"/>
              <a:cs typeface="Calibri"/>
              <a:sym typeface="Calibri"/>
            </a:endParaRPr>
          </a:p>
          <a:p>
            <a:pPr marL="0" marR="0" lvl="0" indent="0" algn="l" rtl="0">
              <a:lnSpc>
                <a:spcPct val="100000"/>
              </a:lnSpc>
              <a:spcBef>
                <a:spcPts val="0"/>
              </a:spcBef>
              <a:spcAft>
                <a:spcPts val="0"/>
              </a:spcAft>
              <a:buClr>
                <a:srgbClr val="5E5C5D"/>
              </a:buClr>
              <a:buSzPts val="1400"/>
              <a:buFont typeface="Calibri"/>
              <a:buNone/>
            </a:pPr>
            <a:r>
              <a:rPr lang="es" sz="1400" b="0" i="0" u="none" strike="noStrike" cap="none">
                <a:solidFill>
                  <a:srgbClr val="5E5C5D"/>
                </a:solidFill>
                <a:latin typeface="Calibri"/>
                <a:ea typeface="Calibri"/>
                <a:cs typeface="Calibri"/>
                <a:sym typeface="Calibri"/>
              </a:rPr>
              <a:t>Para implementar el ya mencionado sistema de información, es necesario cumplir con el ciclo de vida del proyecto conformado por 3 fases:</a:t>
            </a:r>
            <a:endParaRPr/>
          </a:p>
          <a:p>
            <a:pPr marL="0" marR="0" lvl="0" indent="0" algn="l" rtl="0">
              <a:lnSpc>
                <a:spcPct val="100000"/>
              </a:lnSpc>
              <a:spcBef>
                <a:spcPts val="0"/>
              </a:spcBef>
              <a:spcAft>
                <a:spcPts val="0"/>
              </a:spcAft>
              <a:buClr>
                <a:srgbClr val="5E5C5D"/>
              </a:buClr>
              <a:buSzPts val="1400"/>
              <a:buFont typeface="Calibri"/>
              <a:buNone/>
            </a:pPr>
            <a:r>
              <a:rPr lang="es" sz="1400" b="0" i="0" u="none" strike="noStrike" cap="none">
                <a:solidFill>
                  <a:srgbClr val="5E5C5D"/>
                </a:solidFill>
                <a:latin typeface="Calibri"/>
                <a:ea typeface="Calibri"/>
                <a:cs typeface="Calibri"/>
                <a:sym typeface="Calibri"/>
              </a:rPr>
              <a:t>➔      Inicio del proyecto.</a:t>
            </a:r>
            <a:endParaRPr/>
          </a:p>
          <a:p>
            <a:pPr marL="0" marR="0" lvl="0" indent="0" algn="l" rtl="0">
              <a:lnSpc>
                <a:spcPct val="100000"/>
              </a:lnSpc>
              <a:spcBef>
                <a:spcPts val="0"/>
              </a:spcBef>
              <a:spcAft>
                <a:spcPts val="0"/>
              </a:spcAft>
              <a:buClr>
                <a:srgbClr val="5E5C5D"/>
              </a:buClr>
              <a:buSzPts val="1400"/>
              <a:buFont typeface="Calibri"/>
              <a:buNone/>
            </a:pPr>
            <a:r>
              <a:rPr lang="es" sz="1400" b="0" i="0" u="none" strike="noStrike" cap="none">
                <a:solidFill>
                  <a:srgbClr val="5E5C5D"/>
                </a:solidFill>
                <a:latin typeface="Calibri"/>
                <a:ea typeface="Calibri"/>
                <a:cs typeface="Calibri"/>
                <a:sym typeface="Calibri"/>
              </a:rPr>
              <a:t>➔      Organización y preparación.</a:t>
            </a:r>
            <a:endParaRPr/>
          </a:p>
          <a:p>
            <a:pPr marL="0" marR="0" lvl="0" indent="0" algn="l" rtl="0">
              <a:lnSpc>
                <a:spcPct val="100000"/>
              </a:lnSpc>
              <a:spcBef>
                <a:spcPts val="0"/>
              </a:spcBef>
              <a:spcAft>
                <a:spcPts val="0"/>
              </a:spcAft>
              <a:buClr>
                <a:srgbClr val="5E5C5D"/>
              </a:buClr>
              <a:buSzPts val="1400"/>
              <a:buFont typeface="Calibri"/>
              <a:buNone/>
            </a:pPr>
            <a:r>
              <a:rPr lang="es" sz="1400" b="0" i="0" u="none" strike="noStrike" cap="none">
                <a:solidFill>
                  <a:srgbClr val="5E5C5D"/>
                </a:solidFill>
                <a:latin typeface="Calibri"/>
                <a:ea typeface="Calibri"/>
                <a:cs typeface="Calibri"/>
                <a:sym typeface="Calibri"/>
              </a:rPr>
              <a:t>➔      Ejecución del trabajo y cierre del proyecto.</a:t>
            </a:r>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E5C5D"/>
              </a:solidFill>
              <a:latin typeface="Calibri"/>
              <a:ea typeface="Calibri"/>
              <a:cs typeface="Calibri"/>
              <a:sym typeface="Calibri"/>
            </a:endParaRPr>
          </a:p>
          <a:p>
            <a:pPr marL="0" marR="0" lvl="0" indent="0" algn="l" rtl="0">
              <a:lnSpc>
                <a:spcPct val="100000"/>
              </a:lnSpc>
              <a:spcBef>
                <a:spcPts val="0"/>
              </a:spcBef>
              <a:spcAft>
                <a:spcPts val="0"/>
              </a:spcAft>
              <a:buClr>
                <a:srgbClr val="5E5C5D"/>
              </a:buClr>
              <a:buSzPts val="1400"/>
              <a:buFont typeface="Calibri"/>
              <a:buNone/>
            </a:pPr>
            <a:r>
              <a:rPr lang="es" sz="1400" b="0" i="0" u="none" strike="noStrike" cap="none">
                <a:solidFill>
                  <a:srgbClr val="5E5C5D"/>
                </a:solidFill>
                <a:latin typeface="Calibri"/>
                <a:ea typeface="Calibri"/>
                <a:cs typeface="Calibri"/>
                <a:sym typeface="Calibri"/>
              </a:rPr>
              <a:t>Siguiendo con lo anterior de manera estructurada, se cumplirá el procedimiento para el desarrollo del producto, dentro del tiempo estipulado y haciendo uso de los recursos disponibles.</a:t>
            </a:r>
            <a:endParaRPr/>
          </a:p>
          <a:p>
            <a:pPr marL="0" marR="0" lvl="0" indent="0" algn="l" rtl="0">
              <a:lnSpc>
                <a:spcPct val="100000"/>
              </a:lnSpc>
              <a:spcBef>
                <a:spcPts val="0"/>
              </a:spcBef>
              <a:spcAft>
                <a:spcPts val="0"/>
              </a:spcAft>
              <a:buClr>
                <a:srgbClr val="5E5C5D"/>
              </a:buClr>
              <a:buSzPts val="1400"/>
              <a:buFont typeface="Calibri"/>
              <a:buNone/>
            </a:pPr>
            <a:r>
              <a:rPr lang="es" sz="1400" b="0" i="0" u="none" strike="noStrike" cap="none">
                <a:solidFill>
                  <a:srgbClr val="5E5C5D"/>
                </a:solidFill>
                <a:latin typeface="Calibri"/>
                <a:ea typeface="Calibri"/>
                <a:cs typeface="Calibri"/>
                <a:sym typeface="Calibri"/>
              </a:rPr>
              <a:t>El sistema OIS (Orden de Inventarios Sistematizado), busca disminuir las pérdidas y eliminar en su totalidad las fallas de administración, de los elementos asignados a los diferentes usuarios dentro de la institución.</a:t>
            </a:r>
            <a:endParaRPr sz="1800" b="0" i="0" u="none" strike="noStrike" cap="none">
              <a:solidFill>
                <a:srgbClr val="5E5C5D"/>
              </a:solidFill>
              <a:latin typeface="Calibri"/>
              <a:ea typeface="Calibri"/>
              <a:cs typeface="Calibri"/>
              <a:sym typeface="Calibri"/>
            </a:endParaRPr>
          </a:p>
        </p:txBody>
      </p:sp>
      <p:pic>
        <p:nvPicPr>
          <p:cNvPr id="143" name="Google Shape;143;p29"/>
          <p:cNvPicPr preferRelativeResize="0"/>
          <p:nvPr/>
        </p:nvPicPr>
        <p:blipFill rotWithShape="1">
          <a:blip r:embed="rId3">
            <a:alphaModFix/>
          </a:blip>
          <a:srcRect/>
          <a:stretch/>
        </p:blipFill>
        <p:spPr>
          <a:xfrm>
            <a:off x="1101720" y="1963366"/>
            <a:ext cx="265429" cy="4190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30"/>
          <p:cNvSpPr txBox="1"/>
          <p:nvPr/>
        </p:nvSpPr>
        <p:spPr>
          <a:xfrm>
            <a:off x="1101720" y="222421"/>
            <a:ext cx="3239373"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E8E6E8"/>
              </a:buClr>
              <a:buSzPts val="700"/>
              <a:buFont typeface="Calibri"/>
              <a:buNone/>
            </a:pPr>
            <a:r>
              <a:rPr lang="es" sz="2800" b="1" i="0" u="none" strike="noStrike" cap="none">
                <a:solidFill>
                  <a:srgbClr val="E8E6E8"/>
                </a:solidFill>
                <a:latin typeface="Calibri"/>
                <a:ea typeface="Calibri"/>
                <a:cs typeface="Calibri"/>
                <a:sym typeface="Calibri"/>
              </a:rPr>
              <a:t>CAPÍTULO 1.</a:t>
            </a:r>
            <a:endParaRPr/>
          </a:p>
        </p:txBody>
      </p:sp>
      <p:sp>
        <p:nvSpPr>
          <p:cNvPr id="149" name="Google Shape;149;p30"/>
          <p:cNvSpPr txBox="1"/>
          <p:nvPr/>
        </p:nvSpPr>
        <p:spPr>
          <a:xfrm>
            <a:off x="227852" y="144887"/>
            <a:ext cx="1046968" cy="70788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E8E6E8"/>
              </a:buClr>
              <a:buSzPts val="800"/>
              <a:buFont typeface="Calibri"/>
              <a:buNone/>
            </a:pPr>
            <a:r>
              <a:rPr lang="es" sz="3200" b="1" i="0" u="none" strike="noStrike" cap="none">
                <a:solidFill>
                  <a:srgbClr val="E8E6E8"/>
                </a:solidFill>
                <a:latin typeface="Calibri"/>
                <a:ea typeface="Calibri"/>
                <a:cs typeface="Calibri"/>
                <a:sym typeface="Calibri"/>
              </a:rPr>
              <a:t>1.4</a:t>
            </a:r>
            <a:endParaRPr/>
          </a:p>
        </p:txBody>
      </p:sp>
      <p:sp>
        <p:nvSpPr>
          <p:cNvPr id="150" name="Google Shape;150;p30"/>
          <p:cNvSpPr txBox="1"/>
          <p:nvPr/>
        </p:nvSpPr>
        <p:spPr>
          <a:xfrm>
            <a:off x="954674" y="1227521"/>
            <a:ext cx="4485005" cy="400109"/>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5E5C5D"/>
              </a:buClr>
              <a:buSzPts val="500"/>
              <a:buFont typeface="Calibri"/>
              <a:buNone/>
            </a:pPr>
            <a:r>
              <a:rPr lang="es" sz="2000" b="1" i="0" u="none" strike="noStrike" cap="none">
                <a:solidFill>
                  <a:srgbClr val="5E5C5D"/>
                </a:solidFill>
                <a:latin typeface="Calibri"/>
                <a:ea typeface="Calibri"/>
                <a:cs typeface="Calibri"/>
                <a:sym typeface="Calibri"/>
              </a:rPr>
              <a:t>JUSTIFICACIÓN DEL PROYECTO.</a:t>
            </a:r>
            <a:endParaRPr/>
          </a:p>
        </p:txBody>
      </p:sp>
      <p:sp>
        <p:nvSpPr>
          <p:cNvPr id="151" name="Google Shape;151;p30"/>
          <p:cNvSpPr txBox="1"/>
          <p:nvPr/>
        </p:nvSpPr>
        <p:spPr>
          <a:xfrm>
            <a:off x="954674" y="1651083"/>
            <a:ext cx="7762160" cy="1864788"/>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rgbClr val="5E5C5D"/>
              </a:buClr>
              <a:buSzPts val="1400"/>
              <a:buFont typeface="Arial"/>
              <a:buNone/>
            </a:pPr>
            <a:r>
              <a:rPr lang="es" sz="1400" b="0" i="0" u="none" strike="noStrike" cap="none">
                <a:solidFill>
                  <a:srgbClr val="5E5C5D"/>
                </a:solidFill>
                <a:latin typeface="Arial"/>
                <a:ea typeface="Arial"/>
                <a:cs typeface="Arial"/>
                <a:sym typeface="Arial"/>
              </a:rPr>
              <a:t>El mayor problema que ha tenido la institución educativa Julio Cesar Turbay Ayala, de la localidad de Julio Rincon sobre su control de inventario, es que se ha generado por la mala información que estos tienen sobre su mobiliario, generando pérdidas, daños o hurtos de los elementos que hacen parte del inventario.</a:t>
            </a:r>
            <a:endParaRPr/>
          </a:p>
          <a:p>
            <a:pPr marL="0" marR="0" lvl="0" indent="0" algn="just" rtl="0">
              <a:lnSpc>
                <a:spcPct val="100000"/>
              </a:lnSpc>
              <a:spcBef>
                <a:spcPts val="0"/>
              </a:spcBef>
              <a:spcAft>
                <a:spcPts val="0"/>
              </a:spcAft>
              <a:buClr>
                <a:srgbClr val="000000"/>
              </a:buClr>
              <a:buSzPts val="1400"/>
              <a:buFont typeface="Arial"/>
              <a:buNone/>
            </a:pPr>
            <a:endParaRPr sz="1400" b="0" i="0" u="none" strike="noStrike" cap="none">
              <a:solidFill>
                <a:srgbClr val="5E5C5D"/>
              </a:solidFill>
              <a:latin typeface="Arial"/>
              <a:ea typeface="Arial"/>
              <a:cs typeface="Arial"/>
              <a:sym typeface="Arial"/>
            </a:endParaRPr>
          </a:p>
          <a:p>
            <a:pPr marL="0" marR="0" lvl="0" indent="0" algn="just" rtl="0">
              <a:lnSpc>
                <a:spcPct val="100000"/>
              </a:lnSpc>
              <a:spcBef>
                <a:spcPts val="0"/>
              </a:spcBef>
              <a:spcAft>
                <a:spcPts val="0"/>
              </a:spcAft>
              <a:buClr>
                <a:srgbClr val="5E5C5D"/>
              </a:buClr>
              <a:buSzPts val="1400"/>
              <a:buFont typeface="Arial"/>
              <a:buNone/>
            </a:pPr>
            <a:r>
              <a:rPr lang="es" sz="1400" b="0" i="0" u="none" strike="noStrike" cap="none">
                <a:solidFill>
                  <a:srgbClr val="5E5C5D"/>
                </a:solidFill>
                <a:latin typeface="Arial"/>
                <a:ea typeface="Arial"/>
                <a:cs typeface="Arial"/>
                <a:sym typeface="Arial"/>
              </a:rPr>
              <a:t>Debido a lo anterior, surge la necesidad de implementar un </a:t>
            </a:r>
            <a:r>
              <a:rPr lang="es">
                <a:solidFill>
                  <a:srgbClr val="5E5C5D"/>
                </a:solidFill>
              </a:rPr>
              <a:t>software</a:t>
            </a:r>
            <a:r>
              <a:rPr lang="es" sz="1400" b="0" i="0" u="none" strike="noStrike" cap="none">
                <a:solidFill>
                  <a:srgbClr val="5E5C5D"/>
                </a:solidFill>
                <a:latin typeface="Arial"/>
                <a:ea typeface="Arial"/>
                <a:cs typeface="Arial"/>
                <a:sym typeface="Arial"/>
              </a:rPr>
              <a:t> orientado a la web (OIS), el cual ayude a sistematizar la información del mobiliario, teniendo en cuenta los roles y requerimientos de cada usuario en el centro educativo. </a:t>
            </a:r>
            <a:endParaRPr sz="1800" b="0" i="0" u="none" strike="noStrike" cap="none">
              <a:solidFill>
                <a:srgbClr val="5E5C5D"/>
              </a:solidFill>
              <a:latin typeface="Calibri"/>
              <a:ea typeface="Calibri"/>
              <a:cs typeface="Calibri"/>
              <a:sym typeface="Calibri"/>
            </a:endParaRPr>
          </a:p>
        </p:txBody>
      </p:sp>
      <p:pic>
        <p:nvPicPr>
          <p:cNvPr id="152" name="Google Shape;152;p30"/>
          <p:cNvPicPr preferRelativeResize="0"/>
          <p:nvPr/>
        </p:nvPicPr>
        <p:blipFill rotWithShape="1">
          <a:blip r:embed="rId3">
            <a:alphaModFix/>
          </a:blip>
          <a:srcRect/>
          <a:stretch/>
        </p:blipFill>
        <p:spPr>
          <a:xfrm>
            <a:off x="1101720" y="1963366"/>
            <a:ext cx="265429" cy="4190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31"/>
          <p:cNvSpPr txBox="1"/>
          <p:nvPr/>
        </p:nvSpPr>
        <p:spPr>
          <a:xfrm>
            <a:off x="1747397" y="1968765"/>
            <a:ext cx="5591670" cy="1107995"/>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SzPts val="1650"/>
              <a:buFont typeface="Calibri"/>
              <a:buNone/>
            </a:pPr>
            <a:r>
              <a:rPr lang="es" sz="6600" b="1" i="0" u="none" strike="noStrike" cap="none">
                <a:solidFill>
                  <a:schemeClr val="lt1"/>
                </a:solidFill>
                <a:latin typeface="Calibri"/>
                <a:ea typeface="Calibri"/>
                <a:cs typeface="Calibri"/>
                <a:sym typeface="Calibri"/>
              </a:rPr>
              <a:t>CAPÍTULO 2.</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32"/>
          <p:cNvSpPr txBox="1"/>
          <p:nvPr/>
        </p:nvSpPr>
        <p:spPr>
          <a:xfrm>
            <a:off x="821393" y="190098"/>
            <a:ext cx="3239373"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E8E6E8"/>
              </a:buClr>
              <a:buSzPts val="700"/>
              <a:buFont typeface="Calibri"/>
              <a:buNone/>
            </a:pPr>
            <a:r>
              <a:rPr lang="es" sz="2800" b="1" i="0" u="none" strike="noStrike" cap="none">
                <a:solidFill>
                  <a:srgbClr val="E8E6E8"/>
                </a:solidFill>
                <a:latin typeface="Calibri"/>
                <a:ea typeface="Calibri"/>
                <a:cs typeface="Calibri"/>
                <a:sym typeface="Calibri"/>
              </a:rPr>
              <a:t>CAPÍTULO 2.</a:t>
            </a:r>
            <a:endParaRPr/>
          </a:p>
        </p:txBody>
      </p:sp>
      <p:sp>
        <p:nvSpPr>
          <p:cNvPr id="163" name="Google Shape;163;p32"/>
          <p:cNvSpPr txBox="1"/>
          <p:nvPr/>
        </p:nvSpPr>
        <p:spPr>
          <a:xfrm>
            <a:off x="227852" y="144887"/>
            <a:ext cx="1046968" cy="70788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E8E6E8"/>
              </a:buClr>
              <a:buSzPts val="800"/>
              <a:buFont typeface="Calibri"/>
              <a:buNone/>
            </a:pPr>
            <a:r>
              <a:rPr lang="es" sz="3200" b="1" i="0" u="none" strike="noStrike" cap="none">
                <a:solidFill>
                  <a:srgbClr val="E8E6E8"/>
                </a:solidFill>
                <a:latin typeface="Calibri"/>
                <a:ea typeface="Calibri"/>
                <a:cs typeface="Calibri"/>
                <a:sym typeface="Calibri"/>
              </a:rPr>
              <a:t>1.</a:t>
            </a:r>
            <a:endParaRPr/>
          </a:p>
        </p:txBody>
      </p:sp>
      <p:sp>
        <p:nvSpPr>
          <p:cNvPr id="164" name="Google Shape;164;p32"/>
          <p:cNvSpPr txBox="1"/>
          <p:nvPr/>
        </p:nvSpPr>
        <p:spPr>
          <a:xfrm>
            <a:off x="954674" y="1227521"/>
            <a:ext cx="5819895" cy="400109"/>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5E5C5D"/>
              </a:buClr>
              <a:buSzPts val="500"/>
              <a:buFont typeface="Calibri"/>
              <a:buNone/>
            </a:pPr>
            <a:r>
              <a:rPr lang="es" sz="2000" b="1" i="0" u="none" strike="noStrike" cap="none">
                <a:solidFill>
                  <a:srgbClr val="5E5C5D"/>
                </a:solidFill>
                <a:latin typeface="Calibri"/>
                <a:ea typeface="Calibri"/>
                <a:cs typeface="Calibri"/>
                <a:sym typeface="Calibri"/>
              </a:rPr>
              <a:t>TÉCNICAS DE LEVANTAMIENTO DE INFORMACIÓN.</a:t>
            </a:r>
            <a:endParaRPr/>
          </a:p>
        </p:txBody>
      </p:sp>
      <p:sp>
        <p:nvSpPr>
          <p:cNvPr id="165" name="Google Shape;165;p32"/>
          <p:cNvSpPr txBox="1"/>
          <p:nvPr/>
        </p:nvSpPr>
        <p:spPr>
          <a:xfrm>
            <a:off x="954674" y="1651083"/>
            <a:ext cx="7762160" cy="3548316"/>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rgbClr val="5E5C5D"/>
              </a:buClr>
              <a:buSzPts val="1600"/>
              <a:buFont typeface="Calibri"/>
              <a:buNone/>
            </a:pPr>
            <a:r>
              <a:rPr lang="es" sz="1600" b="0" i="0" u="none" strike="noStrike" cap="none">
                <a:solidFill>
                  <a:srgbClr val="5E5C5D"/>
                </a:solidFill>
                <a:latin typeface="Calibri"/>
                <a:ea typeface="Calibri"/>
                <a:cs typeface="Calibri"/>
                <a:sym typeface="Calibri"/>
              </a:rPr>
              <a:t>Las técnicas de levantamiento de información, que se utilizaron para desarrollar los requerimientos, fueron totalmente esenciales para descubrir las necesidades y problemas que la institución educativa Julio Cesar Turbay Ayala poseía, de tal forma, estas ayudaron al proceso de desarrollo del proyecto OIS, las técnicas que se utilizaron para este caso son:  </a:t>
            </a:r>
            <a:endParaRPr/>
          </a:p>
          <a:p>
            <a:pPr marL="285750" marR="0" lvl="0" indent="-285750" algn="just" rtl="0">
              <a:lnSpc>
                <a:spcPct val="100000"/>
              </a:lnSpc>
              <a:spcBef>
                <a:spcPts val="0"/>
              </a:spcBef>
              <a:spcAft>
                <a:spcPts val="0"/>
              </a:spcAft>
              <a:buClr>
                <a:srgbClr val="5E5C5D"/>
              </a:buClr>
              <a:buSzPts val="1600"/>
              <a:buFont typeface="Noto Sans Symbols"/>
              <a:buChar char="❑"/>
            </a:pPr>
            <a:r>
              <a:rPr lang="es" sz="1600" b="0" i="0" u="none" strike="noStrike" cap="none">
                <a:solidFill>
                  <a:srgbClr val="5E5C5D"/>
                </a:solidFill>
                <a:latin typeface="Calibri"/>
                <a:ea typeface="Calibri"/>
                <a:cs typeface="Calibri"/>
                <a:sym typeface="Calibri"/>
              </a:rPr>
              <a:t>Encuesta </a:t>
            </a:r>
            <a:endParaRPr/>
          </a:p>
          <a:p>
            <a:pPr marL="285750" marR="0" lvl="0" indent="-285750" algn="just" rtl="0">
              <a:lnSpc>
                <a:spcPct val="100000"/>
              </a:lnSpc>
              <a:spcBef>
                <a:spcPts val="0"/>
              </a:spcBef>
              <a:spcAft>
                <a:spcPts val="0"/>
              </a:spcAft>
              <a:buClr>
                <a:srgbClr val="5E5C5D"/>
              </a:buClr>
              <a:buSzPts val="1600"/>
              <a:buFont typeface="Noto Sans Symbols"/>
              <a:buChar char="❑"/>
            </a:pPr>
            <a:r>
              <a:rPr lang="es" sz="1600" b="0" i="0" u="none" strike="noStrike" cap="none">
                <a:solidFill>
                  <a:srgbClr val="5E5C5D"/>
                </a:solidFill>
                <a:latin typeface="Calibri"/>
                <a:ea typeface="Calibri"/>
                <a:cs typeface="Calibri"/>
                <a:sym typeface="Calibri"/>
              </a:rPr>
              <a:t>Entrevista</a:t>
            </a:r>
            <a:endParaRPr/>
          </a:p>
          <a:p>
            <a:pPr marL="0" marR="0" lvl="0" indent="0" algn="just" rtl="0">
              <a:lnSpc>
                <a:spcPct val="100000"/>
              </a:lnSpc>
              <a:spcBef>
                <a:spcPts val="0"/>
              </a:spcBef>
              <a:spcAft>
                <a:spcPts val="0"/>
              </a:spcAft>
              <a:buClr>
                <a:srgbClr val="5E5C5D"/>
              </a:buClr>
              <a:buSzPts val="1600"/>
              <a:buFont typeface="Calibri"/>
              <a:buNone/>
            </a:pPr>
            <a:r>
              <a:rPr lang="es" sz="1600" b="0" i="1" u="none" strike="noStrike" cap="none">
                <a:solidFill>
                  <a:srgbClr val="5E5C5D"/>
                </a:solidFill>
                <a:latin typeface="Calibri"/>
                <a:ea typeface="Calibri"/>
                <a:cs typeface="Calibri"/>
                <a:sym typeface="Calibri"/>
              </a:rPr>
              <a:t> </a:t>
            </a:r>
            <a:endParaRPr sz="1600" b="0" i="0" u="none" strike="noStrike" cap="none">
              <a:solidFill>
                <a:srgbClr val="5E5C5D"/>
              </a:solidFill>
              <a:latin typeface="Calibri"/>
              <a:ea typeface="Calibri"/>
              <a:cs typeface="Calibri"/>
              <a:sym typeface="Calibri"/>
            </a:endParaRPr>
          </a:p>
          <a:p>
            <a:pPr marL="0" marR="0" lvl="0" indent="0" algn="just" rtl="0">
              <a:lnSpc>
                <a:spcPct val="100000"/>
              </a:lnSpc>
              <a:spcBef>
                <a:spcPts val="0"/>
              </a:spcBef>
              <a:spcAft>
                <a:spcPts val="0"/>
              </a:spcAft>
              <a:buClr>
                <a:srgbClr val="5E5C5D"/>
              </a:buClr>
              <a:buSzPts val="1600"/>
              <a:buFont typeface="Calibri"/>
              <a:buNone/>
            </a:pPr>
            <a:r>
              <a:rPr lang="es" sz="1600" b="0" i="0" u="none" strike="noStrike" cap="none">
                <a:solidFill>
                  <a:srgbClr val="5E5C5D"/>
                </a:solidFill>
                <a:latin typeface="Calibri"/>
                <a:ea typeface="Calibri"/>
                <a:cs typeface="Calibri"/>
                <a:sym typeface="Calibri"/>
              </a:rPr>
              <a:t>Los métodos de recolección de información ya mencionados, fueron dirigidos hacia los siguientes roles de la institución educativa:</a:t>
            </a:r>
            <a:endParaRPr/>
          </a:p>
          <a:p>
            <a:pPr marL="285750" marR="0" lvl="0" indent="-285750" algn="just" rtl="0">
              <a:lnSpc>
                <a:spcPct val="100000"/>
              </a:lnSpc>
              <a:spcBef>
                <a:spcPts val="0"/>
              </a:spcBef>
              <a:spcAft>
                <a:spcPts val="0"/>
              </a:spcAft>
              <a:buClr>
                <a:srgbClr val="5E5C5D"/>
              </a:buClr>
              <a:buSzPts val="1600"/>
              <a:buFont typeface="Noto Sans Symbols"/>
              <a:buChar char="❑"/>
            </a:pPr>
            <a:r>
              <a:rPr lang="es" sz="1600" b="0" i="0" u="none" strike="noStrike" cap="none">
                <a:solidFill>
                  <a:srgbClr val="5E5C5D"/>
                </a:solidFill>
                <a:latin typeface="Calibri"/>
                <a:ea typeface="Calibri"/>
                <a:cs typeface="Calibri"/>
                <a:sym typeface="Calibri"/>
              </a:rPr>
              <a:t>Rector.</a:t>
            </a:r>
            <a:endParaRPr/>
          </a:p>
          <a:p>
            <a:pPr marL="285750" marR="0" lvl="0" indent="-285750" algn="just" rtl="0">
              <a:lnSpc>
                <a:spcPct val="100000"/>
              </a:lnSpc>
              <a:spcBef>
                <a:spcPts val="0"/>
              </a:spcBef>
              <a:spcAft>
                <a:spcPts val="0"/>
              </a:spcAft>
              <a:buClr>
                <a:srgbClr val="5E5C5D"/>
              </a:buClr>
              <a:buSzPts val="1600"/>
              <a:buFont typeface="Noto Sans Symbols"/>
              <a:buChar char="❑"/>
            </a:pPr>
            <a:r>
              <a:rPr lang="es" sz="1600" b="0" i="0" u="none" strike="noStrike" cap="none">
                <a:solidFill>
                  <a:srgbClr val="5E5C5D"/>
                </a:solidFill>
                <a:latin typeface="Calibri"/>
                <a:ea typeface="Calibri"/>
                <a:cs typeface="Calibri"/>
                <a:sym typeface="Calibri"/>
              </a:rPr>
              <a:t>Jefe de Inventario.</a:t>
            </a:r>
            <a:endParaRPr/>
          </a:p>
          <a:p>
            <a:pPr marL="285750" marR="0" lvl="0" indent="-285750" algn="just" rtl="0">
              <a:lnSpc>
                <a:spcPct val="100000"/>
              </a:lnSpc>
              <a:spcBef>
                <a:spcPts val="0"/>
              </a:spcBef>
              <a:spcAft>
                <a:spcPts val="0"/>
              </a:spcAft>
              <a:buClr>
                <a:srgbClr val="5E5C5D"/>
              </a:buClr>
              <a:buSzPts val="1600"/>
              <a:buFont typeface="Noto Sans Symbols"/>
              <a:buChar char="❑"/>
            </a:pPr>
            <a:r>
              <a:rPr lang="es" sz="1600" b="0" i="0" u="none" strike="noStrike" cap="none">
                <a:solidFill>
                  <a:srgbClr val="5E5C5D"/>
                </a:solidFill>
                <a:latin typeface="Calibri"/>
                <a:ea typeface="Calibri"/>
                <a:cs typeface="Calibri"/>
                <a:sym typeface="Calibri"/>
              </a:rPr>
              <a:t>Profesores de la jornada mañana.</a:t>
            </a:r>
            <a:endParaRPr/>
          </a:p>
          <a:p>
            <a:pPr marL="0" marR="0" lvl="0" indent="0" algn="just" rtl="0">
              <a:lnSpc>
                <a:spcPct val="100000"/>
              </a:lnSpc>
              <a:spcBef>
                <a:spcPts val="0"/>
              </a:spcBef>
              <a:spcAft>
                <a:spcPts val="0"/>
              </a:spcAft>
              <a:buClr>
                <a:srgbClr val="000000"/>
              </a:buClr>
              <a:buSzPts val="1800"/>
              <a:buFont typeface="Arial"/>
              <a:buNone/>
            </a:pPr>
            <a:endParaRPr sz="1800" b="0" i="0" u="none" strike="noStrike" cap="none">
              <a:solidFill>
                <a:srgbClr val="5E5C5D"/>
              </a:solidFill>
              <a:latin typeface="Calibri"/>
              <a:ea typeface="Calibri"/>
              <a:cs typeface="Calibri"/>
              <a:sym typeface="Calibri"/>
            </a:endParaRPr>
          </a:p>
        </p:txBody>
      </p:sp>
      <p:pic>
        <p:nvPicPr>
          <p:cNvPr id="166" name="Google Shape;166;p32"/>
          <p:cNvPicPr preferRelativeResize="0"/>
          <p:nvPr/>
        </p:nvPicPr>
        <p:blipFill rotWithShape="1">
          <a:blip r:embed="rId3">
            <a:alphaModFix/>
          </a:blip>
          <a:srcRect/>
          <a:stretch/>
        </p:blipFill>
        <p:spPr>
          <a:xfrm>
            <a:off x="1101720" y="1963366"/>
            <a:ext cx="265429" cy="4190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33"/>
          <p:cNvSpPr txBox="1"/>
          <p:nvPr/>
        </p:nvSpPr>
        <p:spPr>
          <a:xfrm>
            <a:off x="1021626" y="190098"/>
            <a:ext cx="3239373"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E8E6E8"/>
              </a:buClr>
              <a:buSzPts val="700"/>
              <a:buFont typeface="Calibri"/>
              <a:buNone/>
            </a:pPr>
            <a:r>
              <a:rPr lang="es" sz="2800" b="1" i="0" u="none" strike="noStrike" cap="none">
                <a:solidFill>
                  <a:srgbClr val="E8E6E8"/>
                </a:solidFill>
                <a:latin typeface="Calibri"/>
                <a:ea typeface="Calibri"/>
                <a:cs typeface="Calibri"/>
                <a:sym typeface="Calibri"/>
              </a:rPr>
              <a:t>CAPÍTULO 2.</a:t>
            </a:r>
            <a:endParaRPr/>
          </a:p>
        </p:txBody>
      </p:sp>
      <p:sp>
        <p:nvSpPr>
          <p:cNvPr id="172" name="Google Shape;172;p33"/>
          <p:cNvSpPr txBox="1"/>
          <p:nvPr/>
        </p:nvSpPr>
        <p:spPr>
          <a:xfrm>
            <a:off x="227852" y="144887"/>
            <a:ext cx="1046968" cy="70788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E8E6E8"/>
              </a:buClr>
              <a:buSzPts val="800"/>
              <a:buFont typeface="Calibri"/>
              <a:buNone/>
            </a:pPr>
            <a:r>
              <a:rPr lang="es" sz="3200" b="1" i="0" u="none" strike="noStrike" cap="none">
                <a:solidFill>
                  <a:srgbClr val="E8E6E8"/>
                </a:solidFill>
                <a:latin typeface="Calibri"/>
                <a:ea typeface="Calibri"/>
                <a:cs typeface="Calibri"/>
                <a:sym typeface="Calibri"/>
              </a:rPr>
              <a:t>1.2</a:t>
            </a:r>
            <a:endParaRPr/>
          </a:p>
        </p:txBody>
      </p:sp>
      <p:sp>
        <p:nvSpPr>
          <p:cNvPr id="173" name="Google Shape;173;p33"/>
          <p:cNvSpPr txBox="1"/>
          <p:nvPr/>
        </p:nvSpPr>
        <p:spPr>
          <a:xfrm>
            <a:off x="954674" y="1227521"/>
            <a:ext cx="5819895" cy="400109"/>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5E5C5D"/>
              </a:buClr>
              <a:buSzPts val="500"/>
              <a:buFont typeface="Calibri"/>
              <a:buNone/>
            </a:pPr>
            <a:r>
              <a:rPr lang="es" sz="2000" b="1" i="0" u="none" strike="noStrike" cap="none">
                <a:solidFill>
                  <a:srgbClr val="5E5C5D"/>
                </a:solidFill>
                <a:latin typeface="Calibri"/>
                <a:ea typeface="Calibri"/>
                <a:cs typeface="Calibri"/>
                <a:sym typeface="Calibri"/>
              </a:rPr>
              <a:t>ENTREVISTA SEÑOR RECTOR </a:t>
            </a:r>
            <a:endParaRPr/>
          </a:p>
        </p:txBody>
      </p:sp>
      <p:sp>
        <p:nvSpPr>
          <p:cNvPr id="174" name="Google Shape;174;p33"/>
          <p:cNvSpPr txBox="1"/>
          <p:nvPr/>
        </p:nvSpPr>
        <p:spPr>
          <a:xfrm>
            <a:off x="954674" y="1651083"/>
            <a:ext cx="7762160" cy="3548316"/>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rgbClr val="000000"/>
              </a:buClr>
              <a:buSzPts val="1800"/>
              <a:buFont typeface="Arial"/>
              <a:buNone/>
            </a:pPr>
            <a:endParaRPr sz="1800" b="0" i="0" u="none" strike="noStrike" cap="none">
              <a:solidFill>
                <a:srgbClr val="5E5C5D"/>
              </a:solidFill>
              <a:latin typeface="Calibri"/>
              <a:ea typeface="Calibri"/>
              <a:cs typeface="Calibri"/>
              <a:sym typeface="Calibri"/>
            </a:endParaRPr>
          </a:p>
        </p:txBody>
      </p:sp>
      <p:pic>
        <p:nvPicPr>
          <p:cNvPr id="175" name="Google Shape;175;p33"/>
          <p:cNvPicPr preferRelativeResize="0"/>
          <p:nvPr/>
        </p:nvPicPr>
        <p:blipFill rotWithShape="1">
          <a:blip r:embed="rId3">
            <a:alphaModFix/>
          </a:blip>
          <a:srcRect l="32555" t="14794" r="32019" b="16219"/>
          <a:stretch/>
        </p:blipFill>
        <p:spPr>
          <a:xfrm>
            <a:off x="4381139" y="1104071"/>
            <a:ext cx="3687726" cy="403942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34"/>
          <p:cNvSpPr txBox="1"/>
          <p:nvPr/>
        </p:nvSpPr>
        <p:spPr>
          <a:xfrm>
            <a:off x="1395395" y="153966"/>
            <a:ext cx="3239373"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E8E6E8"/>
              </a:buClr>
              <a:buSzPts val="700"/>
              <a:buFont typeface="Calibri"/>
              <a:buNone/>
            </a:pPr>
            <a:r>
              <a:rPr lang="es" sz="2800" b="1" i="0" u="none" strike="noStrike" cap="none">
                <a:solidFill>
                  <a:srgbClr val="E8E6E8"/>
                </a:solidFill>
                <a:latin typeface="Calibri"/>
                <a:ea typeface="Calibri"/>
                <a:cs typeface="Calibri"/>
                <a:sym typeface="Calibri"/>
              </a:rPr>
              <a:t>CAPÍTULO 2.</a:t>
            </a:r>
            <a:endParaRPr/>
          </a:p>
        </p:txBody>
      </p:sp>
      <p:sp>
        <p:nvSpPr>
          <p:cNvPr id="181" name="Google Shape;181;p34"/>
          <p:cNvSpPr txBox="1"/>
          <p:nvPr/>
        </p:nvSpPr>
        <p:spPr>
          <a:xfrm>
            <a:off x="227852" y="144887"/>
            <a:ext cx="1046968" cy="70788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E8E6E8"/>
              </a:buClr>
              <a:buSzPts val="800"/>
              <a:buFont typeface="Calibri"/>
              <a:buNone/>
            </a:pPr>
            <a:r>
              <a:rPr lang="es" sz="3200" b="1" i="0" u="none" strike="noStrike" cap="none">
                <a:solidFill>
                  <a:srgbClr val="E8E6E8"/>
                </a:solidFill>
                <a:latin typeface="Calibri"/>
                <a:ea typeface="Calibri"/>
                <a:cs typeface="Calibri"/>
                <a:sym typeface="Calibri"/>
              </a:rPr>
              <a:t>1.2.1</a:t>
            </a:r>
            <a:endParaRPr/>
          </a:p>
        </p:txBody>
      </p:sp>
      <p:sp>
        <p:nvSpPr>
          <p:cNvPr id="182" name="Google Shape;182;p34"/>
          <p:cNvSpPr txBox="1"/>
          <p:nvPr/>
        </p:nvSpPr>
        <p:spPr>
          <a:xfrm>
            <a:off x="954674" y="1227521"/>
            <a:ext cx="5819895" cy="400109"/>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5E5C5D"/>
              </a:buClr>
              <a:buSzPts val="500"/>
              <a:buFont typeface="Calibri"/>
              <a:buNone/>
            </a:pPr>
            <a:r>
              <a:rPr lang="es" sz="2000" b="1" i="0" u="none" strike="noStrike" cap="none">
                <a:solidFill>
                  <a:srgbClr val="5E5C5D"/>
                </a:solidFill>
                <a:latin typeface="Calibri"/>
                <a:ea typeface="Calibri"/>
                <a:cs typeface="Calibri"/>
                <a:sym typeface="Calibri"/>
              </a:rPr>
              <a:t>ENTREVISTA SEÑOR RECTOR </a:t>
            </a:r>
            <a:endParaRPr/>
          </a:p>
        </p:txBody>
      </p:sp>
      <p:sp>
        <p:nvSpPr>
          <p:cNvPr id="183" name="Google Shape;183;p34"/>
          <p:cNvSpPr txBox="1"/>
          <p:nvPr/>
        </p:nvSpPr>
        <p:spPr>
          <a:xfrm>
            <a:off x="954674" y="1651083"/>
            <a:ext cx="7762160" cy="3548316"/>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rgbClr val="000000"/>
              </a:buClr>
              <a:buSzPts val="1800"/>
              <a:buFont typeface="Arial"/>
              <a:buNone/>
            </a:pPr>
            <a:endParaRPr sz="1800" b="0" i="0" u="none" strike="noStrike" cap="none">
              <a:solidFill>
                <a:srgbClr val="5E5C5D"/>
              </a:solidFill>
              <a:latin typeface="Calibri"/>
              <a:ea typeface="Calibri"/>
              <a:cs typeface="Calibri"/>
              <a:sym typeface="Calibri"/>
            </a:endParaRPr>
          </a:p>
        </p:txBody>
      </p:sp>
      <p:pic>
        <p:nvPicPr>
          <p:cNvPr id="184" name="Google Shape;184;p34"/>
          <p:cNvPicPr preferRelativeResize="0"/>
          <p:nvPr/>
        </p:nvPicPr>
        <p:blipFill rotWithShape="1">
          <a:blip r:embed="rId3">
            <a:alphaModFix/>
          </a:blip>
          <a:srcRect l="33066" t="19724" r="30875" b="46407"/>
          <a:stretch/>
        </p:blipFill>
        <p:spPr>
          <a:xfrm>
            <a:off x="1194726" y="1700733"/>
            <a:ext cx="6060404" cy="320195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35"/>
          <p:cNvSpPr txBox="1"/>
          <p:nvPr/>
        </p:nvSpPr>
        <p:spPr>
          <a:xfrm>
            <a:off x="1021626" y="190098"/>
            <a:ext cx="3239373"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E8E6E8"/>
              </a:buClr>
              <a:buSzPts val="700"/>
              <a:buFont typeface="Calibri"/>
              <a:buNone/>
            </a:pPr>
            <a:r>
              <a:rPr lang="es" sz="2800" b="1" i="0" u="none" strike="noStrike" cap="none">
                <a:solidFill>
                  <a:srgbClr val="E8E6E8"/>
                </a:solidFill>
                <a:latin typeface="Calibri"/>
                <a:ea typeface="Calibri"/>
                <a:cs typeface="Calibri"/>
                <a:sym typeface="Calibri"/>
              </a:rPr>
              <a:t>CAPÍTULO 2.</a:t>
            </a:r>
            <a:endParaRPr/>
          </a:p>
        </p:txBody>
      </p:sp>
      <p:sp>
        <p:nvSpPr>
          <p:cNvPr id="190" name="Google Shape;190;p35"/>
          <p:cNvSpPr txBox="1"/>
          <p:nvPr/>
        </p:nvSpPr>
        <p:spPr>
          <a:xfrm>
            <a:off x="227852" y="144887"/>
            <a:ext cx="1046968" cy="70788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E8E6E8"/>
              </a:buClr>
              <a:buSzPts val="800"/>
              <a:buFont typeface="Calibri"/>
              <a:buNone/>
            </a:pPr>
            <a:r>
              <a:rPr lang="es" sz="3200" b="1" i="0" u="none" strike="noStrike" cap="none">
                <a:solidFill>
                  <a:srgbClr val="E8E6E8"/>
                </a:solidFill>
                <a:latin typeface="Calibri"/>
                <a:ea typeface="Calibri"/>
                <a:cs typeface="Calibri"/>
                <a:sym typeface="Calibri"/>
              </a:rPr>
              <a:t>1.3</a:t>
            </a:r>
            <a:endParaRPr/>
          </a:p>
        </p:txBody>
      </p:sp>
      <p:sp>
        <p:nvSpPr>
          <p:cNvPr id="191" name="Google Shape;191;p35"/>
          <p:cNvSpPr txBox="1"/>
          <p:nvPr/>
        </p:nvSpPr>
        <p:spPr>
          <a:xfrm>
            <a:off x="954674" y="1227521"/>
            <a:ext cx="5819895" cy="400109"/>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5E5C5D"/>
              </a:buClr>
              <a:buSzPts val="500"/>
              <a:buFont typeface="Calibri"/>
              <a:buNone/>
            </a:pPr>
            <a:r>
              <a:rPr lang="es" sz="2000" b="1" i="0" u="none" strike="noStrike" cap="none">
                <a:solidFill>
                  <a:srgbClr val="5E5C5D"/>
                </a:solidFill>
                <a:latin typeface="Calibri"/>
                <a:ea typeface="Calibri"/>
                <a:cs typeface="Calibri"/>
                <a:sym typeface="Calibri"/>
              </a:rPr>
              <a:t>ENTREVISTA-JEFE DE INVENTARIOS</a:t>
            </a:r>
            <a:endParaRPr/>
          </a:p>
        </p:txBody>
      </p:sp>
      <p:sp>
        <p:nvSpPr>
          <p:cNvPr id="192" name="Google Shape;192;p35"/>
          <p:cNvSpPr txBox="1"/>
          <p:nvPr/>
        </p:nvSpPr>
        <p:spPr>
          <a:xfrm>
            <a:off x="954674" y="1651083"/>
            <a:ext cx="7762160" cy="3548316"/>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rgbClr val="000000"/>
              </a:buClr>
              <a:buSzPts val="1800"/>
              <a:buFont typeface="Arial"/>
              <a:buNone/>
            </a:pPr>
            <a:endParaRPr sz="1800" b="0" i="0" u="none" strike="noStrike" cap="none">
              <a:solidFill>
                <a:srgbClr val="5E5C5D"/>
              </a:solidFill>
              <a:latin typeface="Calibri"/>
              <a:ea typeface="Calibri"/>
              <a:cs typeface="Calibri"/>
              <a:sym typeface="Calibri"/>
            </a:endParaRPr>
          </a:p>
        </p:txBody>
      </p:sp>
      <p:pic>
        <p:nvPicPr>
          <p:cNvPr id="193" name="Google Shape;193;p35"/>
          <p:cNvPicPr preferRelativeResize="0"/>
          <p:nvPr/>
        </p:nvPicPr>
        <p:blipFill rotWithShape="1">
          <a:blip r:embed="rId3">
            <a:alphaModFix/>
          </a:blip>
          <a:srcRect l="32847" t="16579" r="31726" b="14433"/>
          <a:stretch/>
        </p:blipFill>
        <p:spPr>
          <a:xfrm>
            <a:off x="5092608" y="1100515"/>
            <a:ext cx="3690972" cy="404298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36"/>
          <p:cNvSpPr txBox="1"/>
          <p:nvPr/>
        </p:nvSpPr>
        <p:spPr>
          <a:xfrm>
            <a:off x="1332627" y="190098"/>
            <a:ext cx="3239373"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E8E6E8"/>
              </a:buClr>
              <a:buSzPts val="700"/>
              <a:buFont typeface="Calibri"/>
              <a:buNone/>
            </a:pPr>
            <a:r>
              <a:rPr lang="es" sz="2800" b="1" i="0" u="none" strike="noStrike" cap="none">
                <a:solidFill>
                  <a:srgbClr val="E8E6E8"/>
                </a:solidFill>
                <a:latin typeface="Calibri"/>
                <a:ea typeface="Calibri"/>
                <a:cs typeface="Calibri"/>
                <a:sym typeface="Calibri"/>
              </a:rPr>
              <a:t>CAPÍTULO 2.</a:t>
            </a:r>
            <a:endParaRPr/>
          </a:p>
        </p:txBody>
      </p:sp>
      <p:sp>
        <p:nvSpPr>
          <p:cNvPr id="199" name="Google Shape;199;p36"/>
          <p:cNvSpPr txBox="1"/>
          <p:nvPr/>
        </p:nvSpPr>
        <p:spPr>
          <a:xfrm>
            <a:off x="227852" y="144887"/>
            <a:ext cx="1046968" cy="70788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E8E6E8"/>
              </a:buClr>
              <a:buSzPts val="800"/>
              <a:buFont typeface="Calibri"/>
              <a:buNone/>
            </a:pPr>
            <a:r>
              <a:rPr lang="es" sz="3200" b="1" i="0" u="none" strike="noStrike" cap="none">
                <a:solidFill>
                  <a:srgbClr val="E8E6E8"/>
                </a:solidFill>
                <a:latin typeface="Calibri"/>
                <a:ea typeface="Calibri"/>
                <a:cs typeface="Calibri"/>
                <a:sym typeface="Calibri"/>
              </a:rPr>
              <a:t>1.3.1</a:t>
            </a:r>
            <a:endParaRPr/>
          </a:p>
        </p:txBody>
      </p:sp>
      <p:sp>
        <p:nvSpPr>
          <p:cNvPr id="200" name="Google Shape;200;p36"/>
          <p:cNvSpPr txBox="1"/>
          <p:nvPr/>
        </p:nvSpPr>
        <p:spPr>
          <a:xfrm>
            <a:off x="954674" y="1227521"/>
            <a:ext cx="5819895" cy="400109"/>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5E5C5D"/>
              </a:buClr>
              <a:buSzPts val="500"/>
              <a:buFont typeface="Calibri"/>
              <a:buNone/>
            </a:pPr>
            <a:r>
              <a:rPr lang="es" sz="2000" b="1" i="0" u="none" strike="noStrike" cap="none">
                <a:solidFill>
                  <a:srgbClr val="5E5C5D"/>
                </a:solidFill>
                <a:latin typeface="Calibri"/>
                <a:ea typeface="Calibri"/>
                <a:cs typeface="Calibri"/>
                <a:sym typeface="Calibri"/>
              </a:rPr>
              <a:t>ENTREVISTA-JEFE DE INVENTARIOS</a:t>
            </a:r>
            <a:endParaRPr/>
          </a:p>
        </p:txBody>
      </p:sp>
      <p:sp>
        <p:nvSpPr>
          <p:cNvPr id="201" name="Google Shape;201;p36"/>
          <p:cNvSpPr txBox="1"/>
          <p:nvPr/>
        </p:nvSpPr>
        <p:spPr>
          <a:xfrm>
            <a:off x="954674" y="1651083"/>
            <a:ext cx="7762160" cy="3548316"/>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rgbClr val="000000"/>
              </a:buClr>
              <a:buSzPts val="1800"/>
              <a:buFont typeface="Arial"/>
              <a:buNone/>
            </a:pPr>
            <a:endParaRPr sz="1800" b="0" i="0" u="none" strike="noStrike" cap="none">
              <a:solidFill>
                <a:srgbClr val="5E5C5D"/>
              </a:solidFill>
              <a:latin typeface="Calibri"/>
              <a:ea typeface="Calibri"/>
              <a:cs typeface="Calibri"/>
              <a:sym typeface="Calibri"/>
            </a:endParaRPr>
          </a:p>
        </p:txBody>
      </p:sp>
      <p:pic>
        <p:nvPicPr>
          <p:cNvPr id="202" name="Google Shape;202;p36"/>
          <p:cNvPicPr preferRelativeResize="0"/>
          <p:nvPr/>
        </p:nvPicPr>
        <p:blipFill rotWithShape="1">
          <a:blip r:embed="rId3">
            <a:alphaModFix/>
          </a:blip>
          <a:srcRect l="33940" t="18897" r="31534" b="12116"/>
          <a:stretch/>
        </p:blipFill>
        <p:spPr>
          <a:xfrm>
            <a:off x="4835754" y="1138828"/>
            <a:ext cx="3951276" cy="4004672"/>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37"/>
          <p:cNvSpPr txBox="1"/>
          <p:nvPr/>
        </p:nvSpPr>
        <p:spPr>
          <a:xfrm>
            <a:off x="1535559" y="168192"/>
            <a:ext cx="3239373"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E8E6E8"/>
              </a:buClr>
              <a:buSzPts val="700"/>
              <a:buFont typeface="Calibri"/>
              <a:buNone/>
            </a:pPr>
            <a:r>
              <a:rPr lang="es" sz="2800" b="1" i="0" u="none" strike="noStrike" cap="none">
                <a:solidFill>
                  <a:srgbClr val="E8E6E8"/>
                </a:solidFill>
                <a:latin typeface="Calibri"/>
                <a:ea typeface="Calibri"/>
                <a:cs typeface="Calibri"/>
                <a:sym typeface="Calibri"/>
              </a:rPr>
              <a:t>CAPÍTULO 2.</a:t>
            </a:r>
            <a:endParaRPr/>
          </a:p>
        </p:txBody>
      </p:sp>
      <p:sp>
        <p:nvSpPr>
          <p:cNvPr id="208" name="Google Shape;208;p37"/>
          <p:cNvSpPr txBox="1"/>
          <p:nvPr/>
        </p:nvSpPr>
        <p:spPr>
          <a:xfrm>
            <a:off x="227852" y="144887"/>
            <a:ext cx="1046968" cy="70788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E8E6E8"/>
              </a:buClr>
              <a:buSzPts val="800"/>
              <a:buFont typeface="Calibri"/>
              <a:buNone/>
            </a:pPr>
            <a:r>
              <a:rPr lang="es" sz="3200" b="1" i="0" u="none" strike="noStrike" cap="none">
                <a:solidFill>
                  <a:srgbClr val="E8E6E8"/>
                </a:solidFill>
                <a:latin typeface="Calibri"/>
                <a:ea typeface="Calibri"/>
                <a:cs typeface="Calibri"/>
                <a:sym typeface="Calibri"/>
              </a:rPr>
              <a:t>1.3.2</a:t>
            </a:r>
            <a:endParaRPr/>
          </a:p>
        </p:txBody>
      </p:sp>
      <p:sp>
        <p:nvSpPr>
          <p:cNvPr id="209" name="Google Shape;209;p37"/>
          <p:cNvSpPr txBox="1"/>
          <p:nvPr/>
        </p:nvSpPr>
        <p:spPr>
          <a:xfrm>
            <a:off x="954674" y="1227521"/>
            <a:ext cx="5819895" cy="400109"/>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5E5C5D"/>
              </a:buClr>
              <a:buSzPts val="500"/>
              <a:buFont typeface="Calibri"/>
              <a:buNone/>
            </a:pPr>
            <a:r>
              <a:rPr lang="es" sz="2000" b="1" i="0" u="none" strike="noStrike" cap="none">
                <a:solidFill>
                  <a:srgbClr val="5E5C5D"/>
                </a:solidFill>
                <a:latin typeface="Calibri"/>
                <a:ea typeface="Calibri"/>
                <a:cs typeface="Calibri"/>
                <a:sym typeface="Calibri"/>
              </a:rPr>
              <a:t>ENTREVISTA-JEFE DE INVENTARIOS</a:t>
            </a:r>
            <a:endParaRPr/>
          </a:p>
        </p:txBody>
      </p:sp>
      <p:sp>
        <p:nvSpPr>
          <p:cNvPr id="210" name="Google Shape;210;p37"/>
          <p:cNvSpPr txBox="1"/>
          <p:nvPr/>
        </p:nvSpPr>
        <p:spPr>
          <a:xfrm>
            <a:off x="954674" y="1651083"/>
            <a:ext cx="7762160" cy="3548316"/>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rgbClr val="000000"/>
              </a:buClr>
              <a:buSzPts val="1800"/>
              <a:buFont typeface="Arial"/>
              <a:buNone/>
            </a:pPr>
            <a:endParaRPr sz="1800" b="0" i="0" u="none" strike="noStrike" cap="none">
              <a:solidFill>
                <a:srgbClr val="5E5C5D"/>
              </a:solidFill>
              <a:latin typeface="Calibri"/>
              <a:ea typeface="Calibri"/>
              <a:cs typeface="Calibri"/>
              <a:sym typeface="Calibri"/>
            </a:endParaRPr>
          </a:p>
        </p:txBody>
      </p:sp>
      <p:pic>
        <p:nvPicPr>
          <p:cNvPr id="211" name="Google Shape;211;p37"/>
          <p:cNvPicPr preferRelativeResize="0"/>
          <p:nvPr/>
        </p:nvPicPr>
        <p:blipFill rotWithShape="1">
          <a:blip r:embed="rId3">
            <a:alphaModFix/>
          </a:blip>
          <a:srcRect l="32481" t="20762" r="33869" b="47186"/>
          <a:stretch/>
        </p:blipFill>
        <p:spPr>
          <a:xfrm>
            <a:off x="1388285" y="1651083"/>
            <a:ext cx="5793425" cy="3104068"/>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38"/>
          <p:cNvSpPr txBox="1"/>
          <p:nvPr/>
        </p:nvSpPr>
        <p:spPr>
          <a:xfrm>
            <a:off x="1422093" y="153966"/>
            <a:ext cx="3239373"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E8E6E8"/>
              </a:buClr>
              <a:buSzPts val="700"/>
              <a:buFont typeface="Calibri"/>
              <a:buNone/>
            </a:pPr>
            <a:r>
              <a:rPr lang="es" sz="2800" b="1" i="0" u="none" strike="noStrike" cap="none">
                <a:solidFill>
                  <a:srgbClr val="E8E6E8"/>
                </a:solidFill>
                <a:latin typeface="Calibri"/>
                <a:ea typeface="Calibri"/>
                <a:cs typeface="Calibri"/>
                <a:sym typeface="Calibri"/>
              </a:rPr>
              <a:t>CAPÍTULO 2.</a:t>
            </a:r>
            <a:endParaRPr/>
          </a:p>
        </p:txBody>
      </p:sp>
      <p:sp>
        <p:nvSpPr>
          <p:cNvPr id="217" name="Google Shape;217;p38"/>
          <p:cNvSpPr txBox="1"/>
          <p:nvPr/>
        </p:nvSpPr>
        <p:spPr>
          <a:xfrm>
            <a:off x="227852" y="144887"/>
            <a:ext cx="1046968" cy="70788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E8E6E8"/>
              </a:buClr>
              <a:buSzPts val="800"/>
              <a:buFont typeface="Calibri"/>
              <a:buNone/>
            </a:pPr>
            <a:r>
              <a:rPr lang="es" sz="3200" b="1" i="0" u="none" strike="noStrike" cap="none">
                <a:solidFill>
                  <a:srgbClr val="E8E6E8"/>
                </a:solidFill>
                <a:latin typeface="Calibri"/>
                <a:ea typeface="Calibri"/>
                <a:cs typeface="Calibri"/>
                <a:sym typeface="Calibri"/>
              </a:rPr>
              <a:t>1.4</a:t>
            </a:r>
            <a:endParaRPr/>
          </a:p>
        </p:txBody>
      </p:sp>
      <p:sp>
        <p:nvSpPr>
          <p:cNvPr id="218" name="Google Shape;218;p38"/>
          <p:cNvSpPr txBox="1"/>
          <p:nvPr/>
        </p:nvSpPr>
        <p:spPr>
          <a:xfrm>
            <a:off x="954674" y="1227521"/>
            <a:ext cx="5819895" cy="400109"/>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5E5C5D"/>
              </a:buClr>
              <a:buSzPts val="500"/>
              <a:buFont typeface="Calibri"/>
              <a:buNone/>
            </a:pPr>
            <a:r>
              <a:rPr lang="es" sz="2000" b="1" i="0" u="none" strike="noStrike" cap="none">
                <a:solidFill>
                  <a:srgbClr val="5E5C5D"/>
                </a:solidFill>
                <a:latin typeface="Calibri"/>
                <a:ea typeface="Calibri"/>
                <a:cs typeface="Calibri"/>
                <a:sym typeface="Calibri"/>
              </a:rPr>
              <a:t>ENTREVISTA- PROFESORES </a:t>
            </a:r>
            <a:endParaRPr/>
          </a:p>
        </p:txBody>
      </p:sp>
      <p:sp>
        <p:nvSpPr>
          <p:cNvPr id="219" name="Google Shape;219;p38"/>
          <p:cNvSpPr txBox="1"/>
          <p:nvPr/>
        </p:nvSpPr>
        <p:spPr>
          <a:xfrm>
            <a:off x="954674" y="1651083"/>
            <a:ext cx="7762160" cy="3548316"/>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rgbClr val="000000"/>
              </a:buClr>
              <a:buSzPts val="1800"/>
              <a:buFont typeface="Arial"/>
              <a:buNone/>
            </a:pPr>
            <a:endParaRPr sz="1800" b="0" i="0" u="none" strike="noStrike" cap="none">
              <a:solidFill>
                <a:srgbClr val="5E5C5D"/>
              </a:solidFill>
              <a:latin typeface="Calibri"/>
              <a:ea typeface="Calibri"/>
              <a:cs typeface="Calibri"/>
              <a:sym typeface="Calibri"/>
            </a:endParaRPr>
          </a:p>
        </p:txBody>
      </p:sp>
      <p:pic>
        <p:nvPicPr>
          <p:cNvPr id="220" name="Google Shape;220;p38"/>
          <p:cNvPicPr preferRelativeResize="0"/>
          <p:nvPr/>
        </p:nvPicPr>
        <p:blipFill rotWithShape="1">
          <a:blip r:embed="rId3">
            <a:alphaModFix/>
          </a:blip>
          <a:srcRect l="31898" t="17212" r="32676" b="18719"/>
          <a:stretch/>
        </p:blipFill>
        <p:spPr>
          <a:xfrm>
            <a:off x="4311469" y="1044600"/>
            <a:ext cx="3877857" cy="394493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Google Shape;75;p21"/>
          <p:cNvSpPr txBox="1"/>
          <p:nvPr/>
        </p:nvSpPr>
        <p:spPr>
          <a:xfrm>
            <a:off x="139579" y="495254"/>
            <a:ext cx="6724517" cy="954106"/>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5E5C5D"/>
              </a:buClr>
              <a:buSzPts val="700"/>
              <a:buFont typeface="Calibri"/>
              <a:buNone/>
            </a:pPr>
            <a:r>
              <a:rPr lang="es" sz="2800" b="1" i="0" u="none" strike="noStrike" cap="none">
                <a:solidFill>
                  <a:srgbClr val="5E5C5D"/>
                </a:solidFill>
                <a:latin typeface="Calibri"/>
                <a:ea typeface="Calibri"/>
                <a:cs typeface="Calibri"/>
                <a:sym typeface="Calibri"/>
              </a:rPr>
              <a:t>ORDEN DE INVENTARIOS </a:t>
            </a:r>
            <a:endParaRPr/>
          </a:p>
          <a:p>
            <a:pPr marL="0" marR="0" lvl="0" indent="0" algn="ctr" rtl="0">
              <a:lnSpc>
                <a:spcPct val="100000"/>
              </a:lnSpc>
              <a:spcBef>
                <a:spcPts val="0"/>
              </a:spcBef>
              <a:spcAft>
                <a:spcPts val="0"/>
              </a:spcAft>
              <a:buClr>
                <a:srgbClr val="5E5C5D"/>
              </a:buClr>
              <a:buSzPts val="700"/>
              <a:buFont typeface="Calibri"/>
              <a:buNone/>
            </a:pPr>
            <a:r>
              <a:rPr lang="es" sz="2800" b="1" i="0" u="none" strike="noStrike" cap="none">
                <a:solidFill>
                  <a:srgbClr val="5E5C5D"/>
                </a:solidFill>
                <a:latin typeface="Calibri"/>
                <a:ea typeface="Calibri"/>
                <a:cs typeface="Calibri"/>
                <a:sym typeface="Calibri"/>
              </a:rPr>
              <a:t>SISTEMATIZADO </a:t>
            </a:r>
            <a:r>
              <a:rPr lang="es" sz="2800" b="1">
                <a:solidFill>
                  <a:srgbClr val="5E5C5D"/>
                </a:solidFill>
                <a:latin typeface="Calibri"/>
                <a:ea typeface="Calibri"/>
                <a:cs typeface="Calibri"/>
                <a:sym typeface="Calibri"/>
              </a:rPr>
              <a:t>(Aplicativo</a:t>
            </a:r>
            <a:r>
              <a:rPr lang="es" sz="2800" b="1" i="0" u="none" strike="noStrike" cap="none">
                <a:solidFill>
                  <a:srgbClr val="5E5C5D"/>
                </a:solidFill>
                <a:latin typeface="Calibri"/>
                <a:ea typeface="Calibri"/>
                <a:cs typeface="Calibri"/>
                <a:sym typeface="Calibri"/>
              </a:rPr>
              <a:t>)</a:t>
            </a:r>
            <a:endParaRPr/>
          </a:p>
        </p:txBody>
      </p:sp>
      <p:sp>
        <p:nvSpPr>
          <p:cNvPr id="76" name="Google Shape;76;p21"/>
          <p:cNvSpPr txBox="1"/>
          <p:nvPr/>
        </p:nvSpPr>
        <p:spPr>
          <a:xfrm>
            <a:off x="1200712" y="2041398"/>
            <a:ext cx="5779008" cy="106070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FF9220"/>
              </a:buClr>
              <a:buSzPts val="450"/>
              <a:buFont typeface="Calibri"/>
              <a:buNone/>
            </a:pPr>
            <a:r>
              <a:rPr lang="es" sz="1800" b="1" i="0" u="none" strike="noStrike" cap="none">
                <a:solidFill>
                  <a:srgbClr val="FF9220"/>
                </a:solidFill>
                <a:latin typeface="Calibri"/>
                <a:ea typeface="Calibri"/>
                <a:cs typeface="Calibri"/>
                <a:sym typeface="Calibri"/>
              </a:rPr>
              <a:t>Es un sistema orientado a la Web, </a:t>
            </a:r>
            <a:endParaRPr/>
          </a:p>
          <a:p>
            <a:pPr marL="0" marR="0" lvl="0" indent="0" algn="ctr" rtl="0">
              <a:lnSpc>
                <a:spcPct val="100000"/>
              </a:lnSpc>
              <a:spcBef>
                <a:spcPts val="0"/>
              </a:spcBef>
              <a:spcAft>
                <a:spcPts val="0"/>
              </a:spcAft>
              <a:buClr>
                <a:srgbClr val="FF9220"/>
              </a:buClr>
              <a:buSzPts val="450"/>
              <a:buFont typeface="Calibri"/>
              <a:buNone/>
            </a:pPr>
            <a:r>
              <a:rPr lang="es" sz="1800" b="1" i="0" u="none" strike="noStrike" cap="none">
                <a:solidFill>
                  <a:srgbClr val="FF9220"/>
                </a:solidFill>
                <a:latin typeface="Calibri"/>
                <a:ea typeface="Calibri"/>
                <a:cs typeface="Calibri"/>
                <a:sym typeface="Calibri"/>
              </a:rPr>
              <a:t>el cual busca innovar y a su vez transformar, </a:t>
            </a:r>
            <a:endParaRPr/>
          </a:p>
          <a:p>
            <a:pPr marL="0" marR="0" lvl="0" indent="0" algn="ctr" rtl="0">
              <a:lnSpc>
                <a:spcPct val="100000"/>
              </a:lnSpc>
              <a:spcBef>
                <a:spcPts val="0"/>
              </a:spcBef>
              <a:spcAft>
                <a:spcPts val="0"/>
              </a:spcAft>
              <a:buClr>
                <a:srgbClr val="FF9220"/>
              </a:buClr>
              <a:buSzPts val="450"/>
              <a:buFont typeface="Calibri"/>
              <a:buNone/>
            </a:pPr>
            <a:r>
              <a:rPr lang="es" sz="1800" b="1" i="0" u="none" strike="noStrike" cap="none">
                <a:solidFill>
                  <a:srgbClr val="FF9220"/>
                </a:solidFill>
                <a:latin typeface="Calibri"/>
                <a:ea typeface="Calibri"/>
                <a:cs typeface="Calibri"/>
                <a:sym typeface="Calibri"/>
              </a:rPr>
              <a:t>las fallas que se pueden presentar </a:t>
            </a:r>
            <a:endParaRPr/>
          </a:p>
          <a:p>
            <a:pPr marL="0" marR="0" lvl="0" indent="0" algn="ctr" rtl="0">
              <a:lnSpc>
                <a:spcPct val="100000"/>
              </a:lnSpc>
              <a:spcBef>
                <a:spcPts val="0"/>
              </a:spcBef>
              <a:spcAft>
                <a:spcPts val="0"/>
              </a:spcAft>
              <a:buClr>
                <a:srgbClr val="FF9220"/>
              </a:buClr>
              <a:buSzPts val="450"/>
              <a:buFont typeface="Calibri"/>
              <a:buNone/>
            </a:pPr>
            <a:r>
              <a:rPr lang="es" sz="1800" b="1" i="0" u="none" strike="noStrike" cap="none">
                <a:solidFill>
                  <a:srgbClr val="FF9220"/>
                </a:solidFill>
                <a:latin typeface="Calibri"/>
                <a:ea typeface="Calibri"/>
                <a:cs typeface="Calibri"/>
                <a:sym typeface="Calibri"/>
              </a:rPr>
              <a:t>en una institución </a:t>
            </a:r>
            <a:r>
              <a:rPr lang="es" sz="1800" b="1">
                <a:solidFill>
                  <a:srgbClr val="FF9220"/>
                </a:solidFill>
                <a:latin typeface="Calibri"/>
                <a:ea typeface="Calibri"/>
                <a:cs typeface="Calibri"/>
                <a:sym typeface="Calibri"/>
              </a:rPr>
              <a:t>pública</a:t>
            </a:r>
            <a:r>
              <a:rPr lang="es" sz="1800" b="1" i="0" u="none" strike="noStrike" cap="none">
                <a:solidFill>
                  <a:srgbClr val="FF9220"/>
                </a:solidFill>
                <a:latin typeface="Calibri"/>
                <a:ea typeface="Calibri"/>
                <a:cs typeface="Calibri"/>
                <a:sym typeface="Calibri"/>
              </a:rPr>
              <a:t> y/o privada, </a:t>
            </a:r>
            <a:endParaRPr/>
          </a:p>
          <a:p>
            <a:pPr marL="0" marR="0" lvl="0" indent="0" algn="ctr" rtl="0">
              <a:lnSpc>
                <a:spcPct val="100000"/>
              </a:lnSpc>
              <a:spcBef>
                <a:spcPts val="0"/>
              </a:spcBef>
              <a:spcAft>
                <a:spcPts val="0"/>
              </a:spcAft>
              <a:buClr>
                <a:srgbClr val="FF9220"/>
              </a:buClr>
              <a:buSzPts val="450"/>
              <a:buFont typeface="Calibri"/>
              <a:buNone/>
            </a:pPr>
            <a:r>
              <a:rPr lang="es" sz="1800" b="1" i="0" u="none" strike="noStrike" cap="none">
                <a:solidFill>
                  <a:srgbClr val="FF9220"/>
                </a:solidFill>
                <a:latin typeface="Calibri"/>
                <a:ea typeface="Calibri"/>
                <a:cs typeface="Calibri"/>
                <a:sym typeface="Calibri"/>
              </a:rPr>
              <a:t>relacionadas con el inventario.</a:t>
            </a:r>
            <a:endParaRPr/>
          </a:p>
        </p:txBody>
      </p:sp>
      <p:pic>
        <p:nvPicPr>
          <p:cNvPr id="77" name="Google Shape;77;p21"/>
          <p:cNvPicPr preferRelativeResize="0"/>
          <p:nvPr/>
        </p:nvPicPr>
        <p:blipFill rotWithShape="1">
          <a:blip r:embed="rId3">
            <a:alphaModFix/>
          </a:blip>
          <a:srcRect/>
          <a:stretch/>
        </p:blipFill>
        <p:spPr>
          <a:xfrm>
            <a:off x="365760" y="2052828"/>
            <a:ext cx="1407976" cy="1261132"/>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39"/>
          <p:cNvSpPr txBox="1"/>
          <p:nvPr/>
        </p:nvSpPr>
        <p:spPr>
          <a:xfrm>
            <a:off x="1422093" y="153966"/>
            <a:ext cx="3239373"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E8E6E8"/>
              </a:buClr>
              <a:buSzPts val="700"/>
              <a:buFont typeface="Calibri"/>
              <a:buNone/>
            </a:pPr>
            <a:r>
              <a:rPr lang="es" sz="2800" b="1" i="0" u="none" strike="noStrike" cap="none">
                <a:solidFill>
                  <a:srgbClr val="E8E6E8"/>
                </a:solidFill>
                <a:latin typeface="Calibri"/>
                <a:ea typeface="Calibri"/>
                <a:cs typeface="Calibri"/>
                <a:sym typeface="Calibri"/>
              </a:rPr>
              <a:t>CAPÍTULO 2.</a:t>
            </a:r>
            <a:endParaRPr/>
          </a:p>
        </p:txBody>
      </p:sp>
      <p:sp>
        <p:nvSpPr>
          <p:cNvPr id="226" name="Google Shape;226;p39"/>
          <p:cNvSpPr txBox="1"/>
          <p:nvPr/>
        </p:nvSpPr>
        <p:spPr>
          <a:xfrm>
            <a:off x="227852" y="144887"/>
            <a:ext cx="1046968" cy="70788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E8E6E8"/>
              </a:buClr>
              <a:buSzPts val="800"/>
              <a:buFont typeface="Calibri"/>
              <a:buNone/>
            </a:pPr>
            <a:r>
              <a:rPr lang="es" sz="3200" b="1" i="0" u="none" strike="noStrike" cap="none">
                <a:solidFill>
                  <a:srgbClr val="E8E6E8"/>
                </a:solidFill>
                <a:latin typeface="Calibri"/>
                <a:ea typeface="Calibri"/>
                <a:cs typeface="Calibri"/>
                <a:sym typeface="Calibri"/>
              </a:rPr>
              <a:t>1.4.1</a:t>
            </a:r>
            <a:endParaRPr/>
          </a:p>
        </p:txBody>
      </p:sp>
      <p:sp>
        <p:nvSpPr>
          <p:cNvPr id="227" name="Google Shape;227;p39"/>
          <p:cNvSpPr txBox="1"/>
          <p:nvPr/>
        </p:nvSpPr>
        <p:spPr>
          <a:xfrm>
            <a:off x="230553" y="946039"/>
            <a:ext cx="5819895" cy="400109"/>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5E5C5D"/>
              </a:buClr>
              <a:buSzPts val="500"/>
              <a:buFont typeface="Calibri"/>
              <a:buNone/>
            </a:pPr>
            <a:r>
              <a:rPr lang="es" sz="2000" b="1" i="0" u="none" strike="noStrike" cap="none">
                <a:solidFill>
                  <a:srgbClr val="5E5C5D"/>
                </a:solidFill>
                <a:latin typeface="Calibri"/>
                <a:ea typeface="Calibri"/>
                <a:cs typeface="Calibri"/>
                <a:sym typeface="Calibri"/>
              </a:rPr>
              <a:t>ENTREVISTA- PROFESORES </a:t>
            </a:r>
            <a:endParaRPr/>
          </a:p>
        </p:txBody>
      </p:sp>
      <p:sp>
        <p:nvSpPr>
          <p:cNvPr id="228" name="Google Shape;228;p39"/>
          <p:cNvSpPr txBox="1"/>
          <p:nvPr/>
        </p:nvSpPr>
        <p:spPr>
          <a:xfrm>
            <a:off x="954674" y="1651083"/>
            <a:ext cx="7762160" cy="3548316"/>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rgbClr val="000000"/>
              </a:buClr>
              <a:buSzPts val="1800"/>
              <a:buFont typeface="Arial"/>
              <a:buNone/>
            </a:pPr>
            <a:endParaRPr sz="1800" b="0" i="0" u="none" strike="noStrike" cap="none">
              <a:solidFill>
                <a:srgbClr val="5E5C5D"/>
              </a:solidFill>
              <a:latin typeface="Calibri"/>
              <a:ea typeface="Calibri"/>
              <a:cs typeface="Calibri"/>
              <a:sym typeface="Calibri"/>
            </a:endParaRPr>
          </a:p>
        </p:txBody>
      </p:sp>
      <p:pic>
        <p:nvPicPr>
          <p:cNvPr id="229" name="Google Shape;229;p39"/>
          <p:cNvPicPr preferRelativeResize="0"/>
          <p:nvPr/>
        </p:nvPicPr>
        <p:blipFill rotWithShape="1">
          <a:blip r:embed="rId3">
            <a:alphaModFix/>
          </a:blip>
          <a:srcRect l="35546" t="15572" r="33942" b="8905"/>
          <a:stretch/>
        </p:blipFill>
        <p:spPr>
          <a:xfrm>
            <a:off x="4425161" y="1146093"/>
            <a:ext cx="3637577" cy="398490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40"/>
          <p:cNvSpPr txBox="1"/>
          <p:nvPr/>
        </p:nvSpPr>
        <p:spPr>
          <a:xfrm>
            <a:off x="1422093" y="153966"/>
            <a:ext cx="3239373"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E8E6E8"/>
              </a:buClr>
              <a:buSzPts val="700"/>
              <a:buFont typeface="Calibri"/>
              <a:buNone/>
            </a:pPr>
            <a:r>
              <a:rPr lang="es" sz="2800" b="1" i="0" u="none" strike="noStrike" cap="none">
                <a:solidFill>
                  <a:srgbClr val="E8E6E8"/>
                </a:solidFill>
                <a:latin typeface="Calibri"/>
                <a:ea typeface="Calibri"/>
                <a:cs typeface="Calibri"/>
                <a:sym typeface="Calibri"/>
              </a:rPr>
              <a:t>CAPÍTULO 2.</a:t>
            </a:r>
            <a:endParaRPr/>
          </a:p>
        </p:txBody>
      </p:sp>
      <p:sp>
        <p:nvSpPr>
          <p:cNvPr id="235" name="Google Shape;235;p40"/>
          <p:cNvSpPr txBox="1"/>
          <p:nvPr/>
        </p:nvSpPr>
        <p:spPr>
          <a:xfrm>
            <a:off x="227852" y="144887"/>
            <a:ext cx="1046968" cy="70788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E8E6E8"/>
              </a:buClr>
              <a:buSzPts val="800"/>
              <a:buFont typeface="Calibri"/>
              <a:buNone/>
            </a:pPr>
            <a:r>
              <a:rPr lang="es" sz="3200" b="1" i="0" u="none" strike="noStrike" cap="none">
                <a:solidFill>
                  <a:srgbClr val="E8E6E8"/>
                </a:solidFill>
                <a:latin typeface="Calibri"/>
                <a:ea typeface="Calibri"/>
                <a:cs typeface="Calibri"/>
                <a:sym typeface="Calibri"/>
              </a:rPr>
              <a:t>1.4.2</a:t>
            </a:r>
            <a:endParaRPr/>
          </a:p>
        </p:txBody>
      </p:sp>
      <p:sp>
        <p:nvSpPr>
          <p:cNvPr id="236" name="Google Shape;236;p40"/>
          <p:cNvSpPr txBox="1"/>
          <p:nvPr/>
        </p:nvSpPr>
        <p:spPr>
          <a:xfrm>
            <a:off x="954674" y="1227521"/>
            <a:ext cx="5819895" cy="400109"/>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5E5C5D"/>
              </a:buClr>
              <a:buSzPts val="500"/>
              <a:buFont typeface="Calibri"/>
              <a:buNone/>
            </a:pPr>
            <a:r>
              <a:rPr lang="es" sz="2000" b="1" i="0" u="none" strike="noStrike" cap="none">
                <a:solidFill>
                  <a:srgbClr val="5E5C5D"/>
                </a:solidFill>
                <a:latin typeface="Calibri"/>
                <a:ea typeface="Calibri"/>
                <a:cs typeface="Calibri"/>
                <a:sym typeface="Calibri"/>
              </a:rPr>
              <a:t>ENTREVISTA- PROFESORES </a:t>
            </a:r>
            <a:endParaRPr/>
          </a:p>
        </p:txBody>
      </p:sp>
      <p:sp>
        <p:nvSpPr>
          <p:cNvPr id="237" name="Google Shape;237;p40"/>
          <p:cNvSpPr txBox="1"/>
          <p:nvPr/>
        </p:nvSpPr>
        <p:spPr>
          <a:xfrm>
            <a:off x="954674" y="1651083"/>
            <a:ext cx="7762160" cy="3548316"/>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rgbClr val="000000"/>
              </a:buClr>
              <a:buSzPts val="1800"/>
              <a:buFont typeface="Arial"/>
              <a:buNone/>
            </a:pPr>
            <a:endParaRPr sz="1800" b="0" i="0" u="none" strike="noStrike" cap="none">
              <a:solidFill>
                <a:srgbClr val="5E5C5D"/>
              </a:solidFill>
              <a:latin typeface="Calibri"/>
              <a:ea typeface="Calibri"/>
              <a:cs typeface="Calibri"/>
              <a:sym typeface="Calibri"/>
            </a:endParaRPr>
          </a:p>
        </p:txBody>
      </p:sp>
      <p:pic>
        <p:nvPicPr>
          <p:cNvPr id="238" name="Google Shape;238;p40"/>
          <p:cNvPicPr preferRelativeResize="0"/>
          <p:nvPr/>
        </p:nvPicPr>
        <p:blipFill rotWithShape="1">
          <a:blip r:embed="rId3">
            <a:alphaModFix/>
          </a:blip>
          <a:srcRect l="32043" t="16579" r="31679" b="25904"/>
          <a:stretch/>
        </p:blipFill>
        <p:spPr>
          <a:xfrm>
            <a:off x="4038043" y="1059207"/>
            <a:ext cx="4525279" cy="4035722"/>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Google Shape;243;p41"/>
          <p:cNvSpPr txBox="1"/>
          <p:nvPr/>
        </p:nvSpPr>
        <p:spPr>
          <a:xfrm>
            <a:off x="1422093" y="153966"/>
            <a:ext cx="3239373"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E8E6E8"/>
              </a:buClr>
              <a:buSzPts val="700"/>
              <a:buFont typeface="Calibri"/>
              <a:buNone/>
            </a:pPr>
            <a:r>
              <a:rPr lang="es" sz="2800" b="1" i="0" u="none" strike="noStrike" cap="none">
                <a:solidFill>
                  <a:srgbClr val="E8E6E8"/>
                </a:solidFill>
                <a:latin typeface="Calibri"/>
                <a:ea typeface="Calibri"/>
                <a:cs typeface="Calibri"/>
                <a:sym typeface="Calibri"/>
              </a:rPr>
              <a:t>CAPÍTULO 2.</a:t>
            </a:r>
            <a:endParaRPr/>
          </a:p>
        </p:txBody>
      </p:sp>
      <p:sp>
        <p:nvSpPr>
          <p:cNvPr id="244" name="Google Shape;244;p41"/>
          <p:cNvSpPr txBox="1"/>
          <p:nvPr/>
        </p:nvSpPr>
        <p:spPr>
          <a:xfrm>
            <a:off x="227852" y="144887"/>
            <a:ext cx="1046968" cy="70788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E8E6E8"/>
              </a:buClr>
              <a:buSzPts val="800"/>
              <a:buFont typeface="Calibri"/>
              <a:buNone/>
            </a:pPr>
            <a:r>
              <a:rPr lang="es" sz="3200" b="1" i="0" u="none" strike="noStrike" cap="none">
                <a:solidFill>
                  <a:srgbClr val="E8E6E8"/>
                </a:solidFill>
                <a:latin typeface="Calibri"/>
                <a:ea typeface="Calibri"/>
                <a:cs typeface="Calibri"/>
                <a:sym typeface="Calibri"/>
              </a:rPr>
              <a:t>1.5</a:t>
            </a:r>
            <a:endParaRPr/>
          </a:p>
        </p:txBody>
      </p:sp>
      <p:sp>
        <p:nvSpPr>
          <p:cNvPr id="245" name="Google Shape;245;p41"/>
          <p:cNvSpPr txBox="1"/>
          <p:nvPr/>
        </p:nvSpPr>
        <p:spPr>
          <a:xfrm>
            <a:off x="44950" y="940371"/>
            <a:ext cx="5819895" cy="400109"/>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5E5C5D"/>
              </a:buClr>
              <a:buSzPts val="500"/>
              <a:buFont typeface="Calibri"/>
              <a:buNone/>
            </a:pPr>
            <a:r>
              <a:rPr lang="es" sz="2000" b="1" i="0" u="none" strike="noStrike" cap="none">
                <a:solidFill>
                  <a:srgbClr val="5E5C5D"/>
                </a:solidFill>
                <a:latin typeface="Calibri"/>
                <a:ea typeface="Calibri"/>
                <a:cs typeface="Calibri"/>
                <a:sym typeface="Calibri"/>
              </a:rPr>
              <a:t>ENCUESTA-COORDINADOR </a:t>
            </a:r>
            <a:endParaRPr/>
          </a:p>
        </p:txBody>
      </p:sp>
      <p:sp>
        <p:nvSpPr>
          <p:cNvPr id="246" name="Google Shape;246;p41"/>
          <p:cNvSpPr txBox="1"/>
          <p:nvPr/>
        </p:nvSpPr>
        <p:spPr>
          <a:xfrm>
            <a:off x="954674" y="1651083"/>
            <a:ext cx="7762160" cy="3548316"/>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rgbClr val="000000"/>
              </a:buClr>
              <a:buSzPts val="1800"/>
              <a:buFont typeface="Arial"/>
              <a:buNone/>
            </a:pPr>
            <a:endParaRPr sz="1800" b="0" i="0" u="none" strike="noStrike" cap="none">
              <a:solidFill>
                <a:srgbClr val="5E5C5D"/>
              </a:solidFill>
              <a:latin typeface="Calibri"/>
              <a:ea typeface="Calibri"/>
              <a:cs typeface="Calibri"/>
              <a:sym typeface="Calibri"/>
            </a:endParaRPr>
          </a:p>
        </p:txBody>
      </p:sp>
      <p:pic>
        <p:nvPicPr>
          <p:cNvPr id="247" name="Google Shape;247;p41"/>
          <p:cNvPicPr preferRelativeResize="0"/>
          <p:nvPr/>
        </p:nvPicPr>
        <p:blipFill rotWithShape="1">
          <a:blip r:embed="rId3">
            <a:alphaModFix/>
          </a:blip>
          <a:srcRect l="32847" t="15053" r="32553" b="12539"/>
          <a:stretch/>
        </p:blipFill>
        <p:spPr>
          <a:xfrm>
            <a:off x="3397297" y="932004"/>
            <a:ext cx="3524110" cy="4211496"/>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42"/>
          <p:cNvSpPr txBox="1"/>
          <p:nvPr/>
        </p:nvSpPr>
        <p:spPr>
          <a:xfrm>
            <a:off x="1422093" y="153966"/>
            <a:ext cx="3239373"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E8E6E8"/>
              </a:buClr>
              <a:buSzPts val="700"/>
              <a:buFont typeface="Calibri"/>
              <a:buNone/>
            </a:pPr>
            <a:r>
              <a:rPr lang="es" sz="2800" b="1" i="0" u="none" strike="noStrike" cap="none">
                <a:solidFill>
                  <a:srgbClr val="E8E6E8"/>
                </a:solidFill>
                <a:latin typeface="Calibri"/>
                <a:ea typeface="Calibri"/>
                <a:cs typeface="Calibri"/>
                <a:sym typeface="Calibri"/>
              </a:rPr>
              <a:t>CAPÍTULO 2.</a:t>
            </a:r>
            <a:endParaRPr/>
          </a:p>
        </p:txBody>
      </p:sp>
      <p:sp>
        <p:nvSpPr>
          <p:cNvPr id="253" name="Google Shape;253;p42"/>
          <p:cNvSpPr txBox="1"/>
          <p:nvPr/>
        </p:nvSpPr>
        <p:spPr>
          <a:xfrm>
            <a:off x="227852" y="144887"/>
            <a:ext cx="1046968" cy="70788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E8E6E8"/>
              </a:buClr>
              <a:buSzPts val="800"/>
              <a:buFont typeface="Calibri"/>
              <a:buNone/>
            </a:pPr>
            <a:r>
              <a:rPr lang="es" sz="3200" b="1" i="0" u="none" strike="noStrike" cap="none">
                <a:solidFill>
                  <a:srgbClr val="E8E6E8"/>
                </a:solidFill>
                <a:latin typeface="Calibri"/>
                <a:ea typeface="Calibri"/>
                <a:cs typeface="Calibri"/>
                <a:sym typeface="Calibri"/>
              </a:rPr>
              <a:t>1.5.1</a:t>
            </a:r>
            <a:endParaRPr/>
          </a:p>
        </p:txBody>
      </p:sp>
      <p:sp>
        <p:nvSpPr>
          <p:cNvPr id="254" name="Google Shape;254;p42"/>
          <p:cNvSpPr txBox="1"/>
          <p:nvPr/>
        </p:nvSpPr>
        <p:spPr>
          <a:xfrm>
            <a:off x="0" y="975764"/>
            <a:ext cx="5819895" cy="400109"/>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5E5C5D"/>
              </a:buClr>
              <a:buSzPts val="500"/>
              <a:buFont typeface="Calibri"/>
              <a:buNone/>
            </a:pPr>
            <a:r>
              <a:rPr lang="es" sz="2000" b="1" i="0" u="none" strike="noStrike" cap="none">
                <a:solidFill>
                  <a:srgbClr val="5E5C5D"/>
                </a:solidFill>
                <a:latin typeface="Calibri"/>
                <a:ea typeface="Calibri"/>
                <a:cs typeface="Calibri"/>
                <a:sym typeface="Calibri"/>
              </a:rPr>
              <a:t>ENCUESTA-COORDINADOR </a:t>
            </a:r>
            <a:endParaRPr/>
          </a:p>
        </p:txBody>
      </p:sp>
      <p:sp>
        <p:nvSpPr>
          <p:cNvPr id="255" name="Google Shape;255;p42"/>
          <p:cNvSpPr txBox="1"/>
          <p:nvPr/>
        </p:nvSpPr>
        <p:spPr>
          <a:xfrm>
            <a:off x="954674" y="1651083"/>
            <a:ext cx="7762160" cy="3548316"/>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rgbClr val="000000"/>
              </a:buClr>
              <a:buSzPts val="1800"/>
              <a:buFont typeface="Arial"/>
              <a:buNone/>
            </a:pPr>
            <a:endParaRPr sz="1800" b="0" i="0" u="none" strike="noStrike" cap="none">
              <a:solidFill>
                <a:srgbClr val="5E5C5D"/>
              </a:solidFill>
              <a:latin typeface="Calibri"/>
              <a:ea typeface="Calibri"/>
              <a:cs typeface="Calibri"/>
              <a:sym typeface="Calibri"/>
            </a:endParaRPr>
          </a:p>
        </p:txBody>
      </p:sp>
      <p:pic>
        <p:nvPicPr>
          <p:cNvPr id="256" name="Google Shape;256;p42"/>
          <p:cNvPicPr preferRelativeResize="0"/>
          <p:nvPr/>
        </p:nvPicPr>
        <p:blipFill rotWithShape="1">
          <a:blip r:embed="rId3">
            <a:alphaModFix/>
          </a:blip>
          <a:srcRect l="32920" t="16579" r="33794" b="8905"/>
          <a:stretch/>
        </p:blipFill>
        <p:spPr>
          <a:xfrm>
            <a:off x="3050224" y="984844"/>
            <a:ext cx="3650925" cy="4118466"/>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43"/>
          <p:cNvSpPr txBox="1"/>
          <p:nvPr/>
        </p:nvSpPr>
        <p:spPr>
          <a:xfrm>
            <a:off x="1747397" y="1968765"/>
            <a:ext cx="5591670" cy="1107995"/>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SzPts val="1650"/>
              <a:buFont typeface="Calibri"/>
              <a:buNone/>
            </a:pPr>
            <a:r>
              <a:rPr lang="es" sz="6600" b="1" i="0" u="none" strike="noStrike" cap="none">
                <a:solidFill>
                  <a:schemeClr val="lt1"/>
                </a:solidFill>
                <a:latin typeface="Calibri"/>
                <a:ea typeface="Calibri"/>
                <a:cs typeface="Calibri"/>
                <a:sym typeface="Calibri"/>
              </a:rPr>
              <a:t>CAPÍTULO 3</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6" name="Google Shape;266;p44"/>
          <p:cNvSpPr txBox="1"/>
          <p:nvPr/>
        </p:nvSpPr>
        <p:spPr>
          <a:xfrm>
            <a:off x="751336" y="190098"/>
            <a:ext cx="3239373"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E8E6E8"/>
              </a:buClr>
              <a:buSzPts val="700"/>
              <a:buFont typeface="Calibri"/>
              <a:buNone/>
            </a:pPr>
            <a:r>
              <a:rPr lang="es" sz="2800" b="1" i="0" u="none" strike="noStrike" cap="none">
                <a:solidFill>
                  <a:srgbClr val="E8E6E8"/>
                </a:solidFill>
                <a:latin typeface="Calibri"/>
                <a:ea typeface="Calibri"/>
                <a:cs typeface="Calibri"/>
                <a:sym typeface="Calibri"/>
              </a:rPr>
              <a:t>CAPÍTULO 3.</a:t>
            </a:r>
            <a:endParaRPr/>
          </a:p>
        </p:txBody>
      </p:sp>
      <p:sp>
        <p:nvSpPr>
          <p:cNvPr id="267" name="Google Shape;267;p44"/>
          <p:cNvSpPr txBox="1"/>
          <p:nvPr/>
        </p:nvSpPr>
        <p:spPr>
          <a:xfrm>
            <a:off x="227852" y="144887"/>
            <a:ext cx="1046968" cy="70788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E8E6E8"/>
              </a:buClr>
              <a:buSzPts val="800"/>
              <a:buFont typeface="Calibri"/>
              <a:buNone/>
            </a:pPr>
            <a:r>
              <a:rPr lang="es" sz="3200" b="1" i="0" u="none" strike="noStrike" cap="none">
                <a:solidFill>
                  <a:srgbClr val="E8E6E8"/>
                </a:solidFill>
                <a:latin typeface="Calibri"/>
                <a:ea typeface="Calibri"/>
                <a:cs typeface="Calibri"/>
                <a:sym typeface="Calibri"/>
              </a:rPr>
              <a:t>1.</a:t>
            </a:r>
            <a:endParaRPr/>
          </a:p>
        </p:txBody>
      </p:sp>
      <p:sp>
        <p:nvSpPr>
          <p:cNvPr id="268" name="Google Shape;268;p44"/>
          <p:cNvSpPr txBox="1"/>
          <p:nvPr/>
        </p:nvSpPr>
        <p:spPr>
          <a:xfrm>
            <a:off x="10" y="621880"/>
            <a:ext cx="6660900" cy="4002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5E5C5D"/>
              </a:buClr>
              <a:buSzPts val="500"/>
              <a:buFont typeface="Calibri"/>
              <a:buNone/>
            </a:pPr>
            <a:r>
              <a:rPr lang="es" sz="2000" b="1">
                <a:solidFill>
                  <a:srgbClr val="5E5C5D"/>
                </a:solidFill>
                <a:latin typeface="Calibri"/>
                <a:ea typeface="Calibri"/>
                <a:cs typeface="Calibri"/>
                <a:sym typeface="Calibri"/>
              </a:rPr>
              <a:t>DIAGRAMAS DE BPMN</a:t>
            </a:r>
            <a:endParaRPr/>
          </a:p>
        </p:txBody>
      </p:sp>
      <p:sp>
        <p:nvSpPr>
          <p:cNvPr id="269" name="Google Shape;269;p44"/>
          <p:cNvSpPr txBox="1"/>
          <p:nvPr/>
        </p:nvSpPr>
        <p:spPr>
          <a:xfrm>
            <a:off x="1134884" y="1627630"/>
            <a:ext cx="7762160" cy="3548316"/>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rgbClr val="000000"/>
              </a:buClr>
              <a:buSzPts val="1800"/>
              <a:buFont typeface="Arial"/>
              <a:buNone/>
            </a:pPr>
            <a:endParaRPr sz="1800" b="0" i="0" u="none" strike="noStrike" cap="none">
              <a:solidFill>
                <a:srgbClr val="5E5C5D"/>
              </a:solidFill>
              <a:latin typeface="Calibri"/>
              <a:ea typeface="Calibri"/>
              <a:cs typeface="Calibri"/>
              <a:sym typeface="Calibri"/>
            </a:endParaRPr>
          </a:p>
        </p:txBody>
      </p:sp>
      <p:pic>
        <p:nvPicPr>
          <p:cNvPr id="270" name="Google Shape;270;p44"/>
          <p:cNvPicPr preferRelativeResize="0"/>
          <p:nvPr/>
        </p:nvPicPr>
        <p:blipFill>
          <a:blip r:embed="rId3">
            <a:alphaModFix/>
          </a:blip>
          <a:stretch>
            <a:fillRect/>
          </a:stretch>
        </p:blipFill>
        <p:spPr>
          <a:xfrm>
            <a:off x="0" y="976100"/>
            <a:ext cx="9043299" cy="40920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45"/>
          <p:cNvSpPr txBox="1"/>
          <p:nvPr/>
        </p:nvSpPr>
        <p:spPr>
          <a:xfrm>
            <a:off x="751336" y="190098"/>
            <a:ext cx="3239373"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E8E6E8"/>
              </a:buClr>
              <a:buSzPts val="700"/>
              <a:buFont typeface="Calibri"/>
              <a:buNone/>
            </a:pPr>
            <a:r>
              <a:rPr lang="es" sz="2800" b="1" i="0" u="none" strike="noStrike" cap="none">
                <a:solidFill>
                  <a:srgbClr val="E8E6E8"/>
                </a:solidFill>
                <a:latin typeface="Calibri"/>
                <a:ea typeface="Calibri"/>
                <a:cs typeface="Calibri"/>
                <a:sym typeface="Calibri"/>
              </a:rPr>
              <a:t>CAPÍTULO 3.</a:t>
            </a:r>
            <a:endParaRPr/>
          </a:p>
        </p:txBody>
      </p:sp>
      <p:sp>
        <p:nvSpPr>
          <p:cNvPr id="276" name="Google Shape;276;p45"/>
          <p:cNvSpPr txBox="1"/>
          <p:nvPr/>
        </p:nvSpPr>
        <p:spPr>
          <a:xfrm>
            <a:off x="227852" y="144887"/>
            <a:ext cx="1046968" cy="70788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E8E6E8"/>
              </a:buClr>
              <a:buSzPts val="800"/>
              <a:buFont typeface="Calibri"/>
              <a:buNone/>
            </a:pPr>
            <a:r>
              <a:rPr lang="es" sz="3200" b="1" i="0" u="none" strike="noStrike" cap="none">
                <a:solidFill>
                  <a:srgbClr val="E8E6E8"/>
                </a:solidFill>
                <a:latin typeface="Calibri"/>
                <a:ea typeface="Calibri"/>
                <a:cs typeface="Calibri"/>
                <a:sym typeface="Calibri"/>
              </a:rPr>
              <a:t>1.1</a:t>
            </a:r>
            <a:endParaRPr/>
          </a:p>
        </p:txBody>
      </p:sp>
      <p:sp>
        <p:nvSpPr>
          <p:cNvPr id="277" name="Google Shape;277;p45"/>
          <p:cNvSpPr txBox="1"/>
          <p:nvPr/>
        </p:nvSpPr>
        <p:spPr>
          <a:xfrm>
            <a:off x="42025" y="634267"/>
            <a:ext cx="6560700" cy="4002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5E5C5D"/>
              </a:buClr>
              <a:buSzPts val="500"/>
              <a:buFont typeface="Calibri"/>
              <a:buNone/>
            </a:pPr>
            <a:r>
              <a:rPr lang="es" sz="2000" b="1">
                <a:solidFill>
                  <a:srgbClr val="5E5C5D"/>
                </a:solidFill>
                <a:latin typeface="Calibri"/>
                <a:ea typeface="Calibri"/>
                <a:cs typeface="Calibri"/>
                <a:sym typeface="Calibri"/>
              </a:rPr>
              <a:t>DIAGRAMAS DE BPMN</a:t>
            </a:r>
            <a:endParaRPr/>
          </a:p>
        </p:txBody>
      </p:sp>
      <p:sp>
        <p:nvSpPr>
          <p:cNvPr id="278" name="Google Shape;278;p45"/>
          <p:cNvSpPr txBox="1"/>
          <p:nvPr/>
        </p:nvSpPr>
        <p:spPr>
          <a:xfrm>
            <a:off x="954674" y="1651083"/>
            <a:ext cx="7762160" cy="3548316"/>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rgbClr val="000000"/>
              </a:buClr>
              <a:buSzPts val="1800"/>
              <a:buFont typeface="Arial"/>
              <a:buNone/>
            </a:pPr>
            <a:endParaRPr sz="1800" b="0" i="0" u="none" strike="noStrike" cap="none">
              <a:solidFill>
                <a:srgbClr val="5E5C5D"/>
              </a:solidFill>
              <a:latin typeface="Calibri"/>
              <a:ea typeface="Calibri"/>
              <a:cs typeface="Calibri"/>
              <a:sym typeface="Calibri"/>
            </a:endParaRPr>
          </a:p>
        </p:txBody>
      </p:sp>
      <p:pic>
        <p:nvPicPr>
          <p:cNvPr id="279" name="Google Shape;279;p45"/>
          <p:cNvPicPr preferRelativeResize="0"/>
          <p:nvPr/>
        </p:nvPicPr>
        <p:blipFill rotWithShape="1">
          <a:blip r:embed="rId3">
            <a:alphaModFix/>
          </a:blip>
          <a:srcRect r="13785" b="10225"/>
          <a:stretch/>
        </p:blipFill>
        <p:spPr>
          <a:xfrm>
            <a:off x="0" y="980350"/>
            <a:ext cx="8807924" cy="42190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46"/>
          <p:cNvSpPr txBox="1"/>
          <p:nvPr/>
        </p:nvSpPr>
        <p:spPr>
          <a:xfrm>
            <a:off x="954674" y="168339"/>
            <a:ext cx="3239373"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E8E6E8"/>
              </a:buClr>
              <a:buSzPts val="700"/>
              <a:buFont typeface="Calibri"/>
              <a:buNone/>
            </a:pPr>
            <a:r>
              <a:rPr lang="es" sz="2800" b="1" i="0" u="none" strike="noStrike" cap="none">
                <a:solidFill>
                  <a:srgbClr val="E8E6E8"/>
                </a:solidFill>
                <a:latin typeface="Calibri"/>
                <a:ea typeface="Calibri"/>
                <a:cs typeface="Calibri"/>
                <a:sym typeface="Calibri"/>
              </a:rPr>
              <a:t>CAPÍTULO 3.</a:t>
            </a:r>
            <a:endParaRPr/>
          </a:p>
        </p:txBody>
      </p:sp>
      <p:sp>
        <p:nvSpPr>
          <p:cNvPr id="285" name="Google Shape;285;p46"/>
          <p:cNvSpPr txBox="1"/>
          <p:nvPr/>
        </p:nvSpPr>
        <p:spPr>
          <a:xfrm>
            <a:off x="227852" y="144887"/>
            <a:ext cx="1046968" cy="70788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E8E6E8"/>
              </a:buClr>
              <a:buSzPts val="800"/>
              <a:buFont typeface="Calibri"/>
              <a:buNone/>
            </a:pPr>
            <a:r>
              <a:rPr lang="es" sz="3200" b="1" i="0" u="none" strike="noStrike" cap="none">
                <a:solidFill>
                  <a:srgbClr val="E8E6E8"/>
                </a:solidFill>
                <a:latin typeface="Calibri"/>
                <a:ea typeface="Calibri"/>
                <a:cs typeface="Calibri"/>
                <a:sym typeface="Calibri"/>
              </a:rPr>
              <a:t>1.2 </a:t>
            </a:r>
            <a:endParaRPr/>
          </a:p>
        </p:txBody>
      </p:sp>
      <p:sp>
        <p:nvSpPr>
          <p:cNvPr id="286" name="Google Shape;286;p46"/>
          <p:cNvSpPr txBox="1"/>
          <p:nvPr/>
        </p:nvSpPr>
        <p:spPr>
          <a:xfrm>
            <a:off x="50975" y="688399"/>
            <a:ext cx="6587400" cy="4002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5E5C5D"/>
              </a:buClr>
              <a:buSzPts val="500"/>
              <a:buFont typeface="Calibri"/>
              <a:buNone/>
            </a:pPr>
            <a:r>
              <a:rPr lang="es" sz="2000" b="1">
                <a:solidFill>
                  <a:srgbClr val="5E5C5D"/>
                </a:solidFill>
                <a:latin typeface="Calibri"/>
                <a:ea typeface="Calibri"/>
                <a:cs typeface="Calibri"/>
                <a:sym typeface="Calibri"/>
              </a:rPr>
              <a:t>DIAGRAMAS DE BPMN</a:t>
            </a:r>
            <a:endParaRPr/>
          </a:p>
        </p:txBody>
      </p:sp>
      <p:sp>
        <p:nvSpPr>
          <p:cNvPr id="287" name="Google Shape;287;p46"/>
          <p:cNvSpPr txBox="1"/>
          <p:nvPr/>
        </p:nvSpPr>
        <p:spPr>
          <a:xfrm>
            <a:off x="640622" y="1278082"/>
            <a:ext cx="7762160" cy="3548316"/>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rgbClr val="000000"/>
              </a:buClr>
              <a:buSzPts val="1800"/>
              <a:buFont typeface="Arial"/>
              <a:buNone/>
            </a:pPr>
            <a:endParaRPr sz="1800" b="0" i="0" u="none" strike="noStrike" cap="none">
              <a:solidFill>
                <a:srgbClr val="5E5C5D"/>
              </a:solidFill>
              <a:latin typeface="Calibri"/>
              <a:ea typeface="Calibri"/>
              <a:cs typeface="Calibri"/>
              <a:sym typeface="Calibri"/>
            </a:endParaRPr>
          </a:p>
        </p:txBody>
      </p:sp>
      <p:pic>
        <p:nvPicPr>
          <p:cNvPr id="288" name="Google Shape;288;p46"/>
          <p:cNvPicPr preferRelativeResize="0"/>
          <p:nvPr/>
        </p:nvPicPr>
        <p:blipFill rotWithShape="1">
          <a:blip r:embed="rId3">
            <a:alphaModFix/>
          </a:blip>
          <a:srcRect b="19315"/>
          <a:stretch/>
        </p:blipFill>
        <p:spPr>
          <a:xfrm>
            <a:off x="0" y="983925"/>
            <a:ext cx="9022626" cy="4074399"/>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Google Shape;293;p47"/>
          <p:cNvSpPr txBox="1"/>
          <p:nvPr/>
        </p:nvSpPr>
        <p:spPr>
          <a:xfrm>
            <a:off x="954674" y="168339"/>
            <a:ext cx="3239373"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E8E6E8"/>
              </a:buClr>
              <a:buSzPts val="700"/>
              <a:buFont typeface="Calibri"/>
              <a:buNone/>
            </a:pPr>
            <a:r>
              <a:rPr lang="es" sz="2800" b="1" i="0" u="none" strike="noStrike" cap="none">
                <a:solidFill>
                  <a:srgbClr val="E8E6E8"/>
                </a:solidFill>
                <a:latin typeface="Calibri"/>
                <a:ea typeface="Calibri"/>
                <a:cs typeface="Calibri"/>
                <a:sym typeface="Calibri"/>
              </a:rPr>
              <a:t>CAPÍTULO 3.</a:t>
            </a:r>
            <a:endParaRPr/>
          </a:p>
        </p:txBody>
      </p:sp>
      <p:sp>
        <p:nvSpPr>
          <p:cNvPr id="294" name="Google Shape;294;p47"/>
          <p:cNvSpPr txBox="1"/>
          <p:nvPr/>
        </p:nvSpPr>
        <p:spPr>
          <a:xfrm>
            <a:off x="227852" y="144887"/>
            <a:ext cx="1046968" cy="70788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E8E6E8"/>
              </a:buClr>
              <a:buSzPts val="800"/>
              <a:buFont typeface="Calibri"/>
              <a:buNone/>
            </a:pPr>
            <a:r>
              <a:rPr lang="es" sz="3200" b="1" i="0" u="none" strike="noStrike" cap="none">
                <a:solidFill>
                  <a:srgbClr val="E8E6E8"/>
                </a:solidFill>
                <a:latin typeface="Calibri"/>
                <a:ea typeface="Calibri"/>
                <a:cs typeface="Calibri"/>
                <a:sym typeface="Calibri"/>
              </a:rPr>
              <a:t>1.3 </a:t>
            </a:r>
            <a:endParaRPr/>
          </a:p>
        </p:txBody>
      </p:sp>
      <p:sp>
        <p:nvSpPr>
          <p:cNvPr id="295" name="Google Shape;295;p47"/>
          <p:cNvSpPr txBox="1"/>
          <p:nvPr/>
        </p:nvSpPr>
        <p:spPr>
          <a:xfrm>
            <a:off x="0" y="612749"/>
            <a:ext cx="6587400" cy="4002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5E5C5D"/>
              </a:buClr>
              <a:buSzPts val="500"/>
              <a:buFont typeface="Calibri"/>
              <a:buNone/>
            </a:pPr>
            <a:r>
              <a:rPr lang="es" sz="2000" b="1">
                <a:solidFill>
                  <a:srgbClr val="5E5C5D"/>
                </a:solidFill>
                <a:latin typeface="Calibri"/>
                <a:ea typeface="Calibri"/>
                <a:cs typeface="Calibri"/>
                <a:sym typeface="Calibri"/>
              </a:rPr>
              <a:t>DIAGRAMAS DE BPMN</a:t>
            </a:r>
            <a:endParaRPr/>
          </a:p>
        </p:txBody>
      </p:sp>
      <p:sp>
        <p:nvSpPr>
          <p:cNvPr id="296" name="Google Shape;296;p47"/>
          <p:cNvSpPr txBox="1"/>
          <p:nvPr/>
        </p:nvSpPr>
        <p:spPr>
          <a:xfrm>
            <a:off x="954674" y="1651083"/>
            <a:ext cx="7762160" cy="3548316"/>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rgbClr val="000000"/>
              </a:buClr>
              <a:buSzPts val="1800"/>
              <a:buFont typeface="Arial"/>
              <a:buNone/>
            </a:pPr>
            <a:endParaRPr sz="1800" b="0" i="0" u="none" strike="noStrike" cap="none">
              <a:solidFill>
                <a:srgbClr val="5E5C5D"/>
              </a:solidFill>
              <a:latin typeface="Calibri"/>
              <a:ea typeface="Calibri"/>
              <a:cs typeface="Calibri"/>
              <a:sym typeface="Calibri"/>
            </a:endParaRPr>
          </a:p>
        </p:txBody>
      </p:sp>
      <p:pic>
        <p:nvPicPr>
          <p:cNvPr id="297" name="Google Shape;297;p47"/>
          <p:cNvPicPr preferRelativeResize="0"/>
          <p:nvPr/>
        </p:nvPicPr>
        <p:blipFill rotWithShape="1">
          <a:blip r:embed="rId3">
            <a:alphaModFix/>
          </a:blip>
          <a:srcRect b="14236"/>
          <a:stretch/>
        </p:blipFill>
        <p:spPr>
          <a:xfrm>
            <a:off x="0" y="974900"/>
            <a:ext cx="9043250" cy="4117051"/>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48"/>
          <p:cNvSpPr txBox="1"/>
          <p:nvPr/>
        </p:nvSpPr>
        <p:spPr>
          <a:xfrm>
            <a:off x="954674" y="168339"/>
            <a:ext cx="3239373"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E8E6E8"/>
              </a:buClr>
              <a:buSzPts val="700"/>
              <a:buFont typeface="Calibri"/>
              <a:buNone/>
            </a:pPr>
            <a:r>
              <a:rPr lang="es" sz="2800" b="1" i="0" u="none" strike="noStrike" cap="none">
                <a:solidFill>
                  <a:srgbClr val="E8E6E8"/>
                </a:solidFill>
                <a:latin typeface="Calibri"/>
                <a:ea typeface="Calibri"/>
                <a:cs typeface="Calibri"/>
                <a:sym typeface="Calibri"/>
              </a:rPr>
              <a:t>CAPÍTULO 3.</a:t>
            </a:r>
            <a:endParaRPr/>
          </a:p>
        </p:txBody>
      </p:sp>
      <p:sp>
        <p:nvSpPr>
          <p:cNvPr id="303" name="Google Shape;303;p48"/>
          <p:cNvSpPr txBox="1"/>
          <p:nvPr/>
        </p:nvSpPr>
        <p:spPr>
          <a:xfrm>
            <a:off x="227852" y="144887"/>
            <a:ext cx="1046968" cy="70788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E8E6E8"/>
              </a:buClr>
              <a:buSzPts val="800"/>
              <a:buFont typeface="Calibri"/>
              <a:buNone/>
            </a:pPr>
            <a:r>
              <a:rPr lang="es" sz="3200" b="1" i="0" u="none" strike="noStrike" cap="none">
                <a:solidFill>
                  <a:srgbClr val="E8E6E8"/>
                </a:solidFill>
                <a:latin typeface="Calibri"/>
                <a:ea typeface="Calibri"/>
                <a:cs typeface="Calibri"/>
                <a:sym typeface="Calibri"/>
              </a:rPr>
              <a:t>1.4 </a:t>
            </a:r>
            <a:endParaRPr/>
          </a:p>
        </p:txBody>
      </p:sp>
      <p:sp>
        <p:nvSpPr>
          <p:cNvPr id="304" name="Google Shape;304;p48"/>
          <p:cNvSpPr txBox="1"/>
          <p:nvPr/>
        </p:nvSpPr>
        <p:spPr>
          <a:xfrm>
            <a:off x="58825" y="646374"/>
            <a:ext cx="6587400" cy="4002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5E5C5D"/>
              </a:buClr>
              <a:buSzPts val="500"/>
              <a:buFont typeface="Calibri"/>
              <a:buNone/>
            </a:pPr>
            <a:r>
              <a:rPr lang="es" sz="2000" b="1">
                <a:solidFill>
                  <a:srgbClr val="5E5C5D"/>
                </a:solidFill>
                <a:latin typeface="Calibri"/>
                <a:ea typeface="Calibri"/>
                <a:cs typeface="Calibri"/>
                <a:sym typeface="Calibri"/>
              </a:rPr>
              <a:t>DIAGRAMAS DE BPMN</a:t>
            </a:r>
            <a:endParaRPr/>
          </a:p>
        </p:txBody>
      </p:sp>
      <p:sp>
        <p:nvSpPr>
          <p:cNvPr id="305" name="Google Shape;305;p48"/>
          <p:cNvSpPr txBox="1"/>
          <p:nvPr/>
        </p:nvSpPr>
        <p:spPr>
          <a:xfrm>
            <a:off x="954674" y="1651083"/>
            <a:ext cx="7762160" cy="3548316"/>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rgbClr val="000000"/>
              </a:buClr>
              <a:buSzPts val="1800"/>
              <a:buFont typeface="Arial"/>
              <a:buNone/>
            </a:pPr>
            <a:endParaRPr sz="1800" b="0" i="0" u="none" strike="noStrike" cap="none">
              <a:solidFill>
                <a:srgbClr val="5E5C5D"/>
              </a:solidFill>
              <a:latin typeface="Calibri"/>
              <a:ea typeface="Calibri"/>
              <a:cs typeface="Calibri"/>
              <a:sym typeface="Calibri"/>
            </a:endParaRPr>
          </a:p>
        </p:txBody>
      </p:sp>
      <p:pic>
        <p:nvPicPr>
          <p:cNvPr id="306" name="Google Shape;306;p48"/>
          <p:cNvPicPr preferRelativeResize="0"/>
          <p:nvPr/>
        </p:nvPicPr>
        <p:blipFill rotWithShape="1">
          <a:blip r:embed="rId3">
            <a:alphaModFix/>
          </a:blip>
          <a:srcRect b="9074"/>
          <a:stretch/>
        </p:blipFill>
        <p:spPr>
          <a:xfrm>
            <a:off x="58825" y="973800"/>
            <a:ext cx="9043249" cy="422559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22"/>
          <p:cNvSpPr txBox="1"/>
          <p:nvPr/>
        </p:nvSpPr>
        <p:spPr>
          <a:xfrm>
            <a:off x="139579" y="495254"/>
            <a:ext cx="6724500" cy="9540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5E5C5D"/>
              </a:buClr>
              <a:buSzPts val="700"/>
              <a:buFont typeface="Calibri"/>
              <a:buNone/>
            </a:pPr>
            <a:r>
              <a:rPr lang="es" sz="2800" b="1" i="0" u="none" strike="noStrike" cap="none">
                <a:solidFill>
                  <a:srgbClr val="5E5C5D"/>
                </a:solidFill>
                <a:latin typeface="Calibri"/>
                <a:ea typeface="Calibri"/>
                <a:cs typeface="Calibri"/>
                <a:sym typeface="Calibri"/>
              </a:rPr>
              <a:t>O</a:t>
            </a:r>
            <a:r>
              <a:rPr lang="es" sz="2800" b="1">
                <a:solidFill>
                  <a:srgbClr val="5E5C5D"/>
                </a:solidFill>
                <a:latin typeface="Calibri"/>
                <a:ea typeface="Calibri"/>
                <a:cs typeface="Calibri"/>
                <a:sym typeface="Calibri"/>
              </a:rPr>
              <a:t>SMEJCTA</a:t>
            </a:r>
            <a:endParaRPr sz="2800" b="1">
              <a:solidFill>
                <a:srgbClr val="5E5C5D"/>
              </a:solidFill>
              <a:latin typeface="Calibri"/>
              <a:ea typeface="Calibri"/>
              <a:cs typeface="Calibri"/>
              <a:sym typeface="Calibri"/>
            </a:endParaRPr>
          </a:p>
          <a:p>
            <a:pPr marL="0" marR="0" lvl="0" indent="0" algn="ctr" rtl="0">
              <a:lnSpc>
                <a:spcPct val="100000"/>
              </a:lnSpc>
              <a:spcBef>
                <a:spcPts val="0"/>
              </a:spcBef>
              <a:spcAft>
                <a:spcPts val="0"/>
              </a:spcAft>
              <a:buClr>
                <a:srgbClr val="5E5C5D"/>
              </a:buClr>
              <a:buSzPts val="700"/>
              <a:buFont typeface="Calibri"/>
              <a:buNone/>
            </a:pPr>
            <a:r>
              <a:rPr lang="es" sz="2800" b="1">
                <a:solidFill>
                  <a:srgbClr val="5E5C5D"/>
                </a:solidFill>
                <a:latin typeface="Calibri"/>
                <a:ea typeface="Calibri"/>
                <a:cs typeface="Calibri"/>
                <a:sym typeface="Calibri"/>
              </a:rPr>
              <a:t>Orden  sistematizado para el mobiliario educativo de la institución Julio Cesar Turbay Ayala (Proyecto)</a:t>
            </a:r>
            <a:endParaRPr sz="2800" b="1">
              <a:solidFill>
                <a:srgbClr val="5E5C5D"/>
              </a:solidFill>
              <a:latin typeface="Calibri"/>
              <a:ea typeface="Calibri"/>
              <a:cs typeface="Calibri"/>
              <a:sym typeface="Calibri"/>
            </a:endParaRPr>
          </a:p>
        </p:txBody>
      </p:sp>
      <p:pic>
        <p:nvPicPr>
          <p:cNvPr id="83" name="Google Shape;83;p22"/>
          <p:cNvPicPr preferRelativeResize="0"/>
          <p:nvPr/>
        </p:nvPicPr>
        <p:blipFill>
          <a:blip r:embed="rId3">
            <a:alphaModFix/>
          </a:blip>
          <a:stretch>
            <a:fillRect/>
          </a:stretch>
        </p:blipFill>
        <p:spPr>
          <a:xfrm>
            <a:off x="300125" y="3445048"/>
            <a:ext cx="228600" cy="10477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p49"/>
          <p:cNvSpPr txBox="1"/>
          <p:nvPr/>
        </p:nvSpPr>
        <p:spPr>
          <a:xfrm>
            <a:off x="954674" y="168339"/>
            <a:ext cx="3239373"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E8E6E8"/>
              </a:buClr>
              <a:buSzPts val="700"/>
              <a:buFont typeface="Calibri"/>
              <a:buNone/>
            </a:pPr>
            <a:r>
              <a:rPr lang="es" sz="2800" b="1" i="0" u="none" strike="noStrike" cap="none">
                <a:solidFill>
                  <a:srgbClr val="E8E6E8"/>
                </a:solidFill>
                <a:latin typeface="Calibri"/>
                <a:ea typeface="Calibri"/>
                <a:cs typeface="Calibri"/>
                <a:sym typeface="Calibri"/>
              </a:rPr>
              <a:t>CAPÍTULO 3.</a:t>
            </a:r>
            <a:endParaRPr/>
          </a:p>
        </p:txBody>
      </p:sp>
      <p:sp>
        <p:nvSpPr>
          <p:cNvPr id="312" name="Google Shape;312;p49"/>
          <p:cNvSpPr txBox="1"/>
          <p:nvPr/>
        </p:nvSpPr>
        <p:spPr>
          <a:xfrm>
            <a:off x="227852" y="144887"/>
            <a:ext cx="1046968" cy="70788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E8E6E8"/>
              </a:buClr>
              <a:buSzPts val="800"/>
              <a:buFont typeface="Calibri"/>
              <a:buNone/>
            </a:pPr>
            <a:r>
              <a:rPr lang="es" sz="3200" b="1" i="0" u="none" strike="noStrike" cap="none">
                <a:solidFill>
                  <a:srgbClr val="E8E6E8"/>
                </a:solidFill>
                <a:latin typeface="Calibri"/>
                <a:ea typeface="Calibri"/>
                <a:cs typeface="Calibri"/>
                <a:sym typeface="Calibri"/>
              </a:rPr>
              <a:t>1.5 </a:t>
            </a:r>
            <a:endParaRPr/>
          </a:p>
        </p:txBody>
      </p:sp>
      <p:sp>
        <p:nvSpPr>
          <p:cNvPr id="313" name="Google Shape;313;p49"/>
          <p:cNvSpPr txBox="1"/>
          <p:nvPr/>
        </p:nvSpPr>
        <p:spPr>
          <a:xfrm>
            <a:off x="0" y="654799"/>
            <a:ext cx="6587400" cy="4002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5E5C5D"/>
              </a:buClr>
              <a:buSzPts val="500"/>
              <a:buFont typeface="Calibri"/>
              <a:buNone/>
            </a:pPr>
            <a:r>
              <a:rPr lang="es" sz="2000" b="1">
                <a:solidFill>
                  <a:srgbClr val="5E5C5D"/>
                </a:solidFill>
                <a:latin typeface="Calibri"/>
                <a:ea typeface="Calibri"/>
                <a:cs typeface="Calibri"/>
                <a:sym typeface="Calibri"/>
              </a:rPr>
              <a:t>DIAGRAMAS DE BPMN</a:t>
            </a:r>
            <a:endParaRPr/>
          </a:p>
        </p:txBody>
      </p:sp>
      <p:sp>
        <p:nvSpPr>
          <p:cNvPr id="314" name="Google Shape;314;p49"/>
          <p:cNvSpPr txBox="1"/>
          <p:nvPr/>
        </p:nvSpPr>
        <p:spPr>
          <a:xfrm>
            <a:off x="954674" y="1667883"/>
            <a:ext cx="7762200" cy="3548400"/>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rgbClr val="000000"/>
              </a:buClr>
              <a:buSzPts val="1800"/>
              <a:buFont typeface="Arial"/>
              <a:buNone/>
            </a:pPr>
            <a:endParaRPr sz="1800" b="0" i="0" u="none" strike="noStrike" cap="none">
              <a:solidFill>
                <a:srgbClr val="5E5C5D"/>
              </a:solidFill>
              <a:latin typeface="Calibri"/>
              <a:ea typeface="Calibri"/>
              <a:cs typeface="Calibri"/>
              <a:sym typeface="Calibri"/>
            </a:endParaRPr>
          </a:p>
        </p:txBody>
      </p:sp>
      <p:pic>
        <p:nvPicPr>
          <p:cNvPr id="315" name="Google Shape;315;p49"/>
          <p:cNvPicPr preferRelativeResize="0"/>
          <p:nvPr/>
        </p:nvPicPr>
        <p:blipFill rotWithShape="1">
          <a:blip r:embed="rId3">
            <a:alphaModFix/>
          </a:blip>
          <a:srcRect b="14944"/>
          <a:stretch/>
        </p:blipFill>
        <p:spPr>
          <a:xfrm>
            <a:off x="-10275" y="1018325"/>
            <a:ext cx="9144001" cy="4374876"/>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Google Shape;320;p50"/>
          <p:cNvSpPr txBox="1"/>
          <p:nvPr/>
        </p:nvSpPr>
        <p:spPr>
          <a:xfrm>
            <a:off x="954674" y="168339"/>
            <a:ext cx="3239373"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E8E6E8"/>
              </a:buClr>
              <a:buSzPts val="700"/>
              <a:buFont typeface="Calibri"/>
              <a:buNone/>
            </a:pPr>
            <a:r>
              <a:rPr lang="es" sz="2800" b="1" i="0" u="none" strike="noStrike" cap="none">
                <a:solidFill>
                  <a:srgbClr val="E8E6E8"/>
                </a:solidFill>
                <a:latin typeface="Calibri"/>
                <a:ea typeface="Calibri"/>
                <a:cs typeface="Calibri"/>
                <a:sym typeface="Calibri"/>
              </a:rPr>
              <a:t>CAPÍTULO 3.</a:t>
            </a:r>
            <a:endParaRPr/>
          </a:p>
        </p:txBody>
      </p:sp>
      <p:sp>
        <p:nvSpPr>
          <p:cNvPr id="321" name="Google Shape;321;p50"/>
          <p:cNvSpPr txBox="1"/>
          <p:nvPr/>
        </p:nvSpPr>
        <p:spPr>
          <a:xfrm>
            <a:off x="227852" y="144887"/>
            <a:ext cx="1046968" cy="70788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E8E6E8"/>
              </a:buClr>
              <a:buSzPts val="800"/>
              <a:buFont typeface="Calibri"/>
              <a:buNone/>
            </a:pPr>
            <a:r>
              <a:rPr lang="es" sz="3200" b="1" i="0" u="none" strike="noStrike" cap="none">
                <a:solidFill>
                  <a:srgbClr val="E8E6E8"/>
                </a:solidFill>
                <a:latin typeface="Calibri"/>
                <a:ea typeface="Calibri"/>
                <a:cs typeface="Calibri"/>
                <a:sym typeface="Calibri"/>
              </a:rPr>
              <a:t>1.6 </a:t>
            </a:r>
            <a:endParaRPr/>
          </a:p>
        </p:txBody>
      </p:sp>
      <p:sp>
        <p:nvSpPr>
          <p:cNvPr id="322" name="Google Shape;322;p50"/>
          <p:cNvSpPr txBox="1"/>
          <p:nvPr/>
        </p:nvSpPr>
        <p:spPr>
          <a:xfrm>
            <a:off x="0" y="654774"/>
            <a:ext cx="6587400" cy="4002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5E5C5D"/>
              </a:buClr>
              <a:buSzPts val="500"/>
              <a:buFont typeface="Calibri"/>
              <a:buNone/>
            </a:pPr>
            <a:r>
              <a:rPr lang="es" sz="2000" b="1">
                <a:solidFill>
                  <a:srgbClr val="5E5C5D"/>
                </a:solidFill>
                <a:latin typeface="Calibri"/>
                <a:ea typeface="Calibri"/>
                <a:cs typeface="Calibri"/>
                <a:sym typeface="Calibri"/>
              </a:rPr>
              <a:t>DIAGRAMAS DE BPMN</a:t>
            </a:r>
            <a:endParaRPr/>
          </a:p>
        </p:txBody>
      </p:sp>
      <p:sp>
        <p:nvSpPr>
          <p:cNvPr id="323" name="Google Shape;323;p50"/>
          <p:cNvSpPr txBox="1"/>
          <p:nvPr/>
        </p:nvSpPr>
        <p:spPr>
          <a:xfrm>
            <a:off x="954674" y="1651083"/>
            <a:ext cx="7762160" cy="3548316"/>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rgbClr val="000000"/>
              </a:buClr>
              <a:buSzPts val="1800"/>
              <a:buFont typeface="Arial"/>
              <a:buNone/>
            </a:pPr>
            <a:endParaRPr sz="1800" b="0" i="0" u="none" strike="noStrike" cap="none">
              <a:solidFill>
                <a:srgbClr val="5E5C5D"/>
              </a:solidFill>
              <a:latin typeface="Calibri"/>
              <a:ea typeface="Calibri"/>
              <a:cs typeface="Calibri"/>
              <a:sym typeface="Calibri"/>
            </a:endParaRPr>
          </a:p>
        </p:txBody>
      </p:sp>
      <p:pic>
        <p:nvPicPr>
          <p:cNvPr id="324" name="Google Shape;324;p50"/>
          <p:cNvPicPr preferRelativeResize="0"/>
          <p:nvPr/>
        </p:nvPicPr>
        <p:blipFill>
          <a:blip r:embed="rId3">
            <a:alphaModFix/>
          </a:blip>
          <a:stretch>
            <a:fillRect/>
          </a:stretch>
        </p:blipFill>
        <p:spPr>
          <a:xfrm>
            <a:off x="0" y="990625"/>
            <a:ext cx="9018025" cy="4079174"/>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51"/>
          <p:cNvSpPr txBox="1"/>
          <p:nvPr/>
        </p:nvSpPr>
        <p:spPr>
          <a:xfrm>
            <a:off x="1747397" y="1968765"/>
            <a:ext cx="5591670" cy="1107995"/>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SzPts val="1650"/>
              <a:buFont typeface="Calibri"/>
              <a:buNone/>
            </a:pPr>
            <a:r>
              <a:rPr lang="es" sz="6600" b="1" i="0" u="none" strike="noStrike" cap="none">
                <a:solidFill>
                  <a:schemeClr val="lt1"/>
                </a:solidFill>
                <a:latin typeface="Calibri"/>
                <a:ea typeface="Calibri"/>
                <a:cs typeface="Calibri"/>
                <a:sym typeface="Calibri"/>
              </a:rPr>
              <a:t>CAPÍTULO 4.</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52"/>
          <p:cNvSpPr txBox="1"/>
          <p:nvPr/>
        </p:nvSpPr>
        <p:spPr>
          <a:xfrm>
            <a:off x="751336" y="190098"/>
            <a:ext cx="3239373"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E8E6E8"/>
              </a:buClr>
              <a:buSzPts val="700"/>
              <a:buFont typeface="Calibri"/>
              <a:buNone/>
            </a:pPr>
            <a:r>
              <a:rPr lang="es" sz="2800" b="1" i="0" u="none" strike="noStrike" cap="none">
                <a:solidFill>
                  <a:srgbClr val="E8E6E8"/>
                </a:solidFill>
                <a:latin typeface="Calibri"/>
                <a:ea typeface="Calibri"/>
                <a:cs typeface="Calibri"/>
                <a:sym typeface="Calibri"/>
              </a:rPr>
              <a:t>CAPÍTULO 4.</a:t>
            </a:r>
            <a:endParaRPr/>
          </a:p>
        </p:txBody>
      </p:sp>
      <p:sp>
        <p:nvSpPr>
          <p:cNvPr id="335" name="Google Shape;335;p52"/>
          <p:cNvSpPr txBox="1"/>
          <p:nvPr/>
        </p:nvSpPr>
        <p:spPr>
          <a:xfrm>
            <a:off x="227852" y="144887"/>
            <a:ext cx="1046968" cy="70788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E8E6E8"/>
              </a:buClr>
              <a:buSzPts val="800"/>
              <a:buFont typeface="Calibri"/>
              <a:buNone/>
            </a:pPr>
            <a:r>
              <a:rPr lang="es" sz="3200" b="1" i="0" u="none" strike="noStrike" cap="none">
                <a:solidFill>
                  <a:srgbClr val="E8E6E8"/>
                </a:solidFill>
                <a:latin typeface="Calibri"/>
                <a:ea typeface="Calibri"/>
                <a:cs typeface="Calibri"/>
                <a:sym typeface="Calibri"/>
              </a:rPr>
              <a:t>1.</a:t>
            </a:r>
            <a:endParaRPr/>
          </a:p>
        </p:txBody>
      </p:sp>
      <p:sp>
        <p:nvSpPr>
          <p:cNvPr id="336" name="Google Shape;336;p52"/>
          <p:cNvSpPr txBox="1"/>
          <p:nvPr/>
        </p:nvSpPr>
        <p:spPr>
          <a:xfrm>
            <a:off x="487761" y="1250974"/>
            <a:ext cx="7407469" cy="400109"/>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5E5C5D"/>
              </a:buClr>
              <a:buSzPts val="500"/>
              <a:buFont typeface="Calibri"/>
              <a:buNone/>
            </a:pPr>
            <a:r>
              <a:rPr lang="es" sz="2000" b="1">
                <a:solidFill>
                  <a:srgbClr val="5E5C5D"/>
                </a:solidFill>
                <a:latin typeface="Calibri"/>
                <a:ea typeface="Calibri"/>
                <a:cs typeface="Calibri"/>
                <a:sym typeface="Calibri"/>
              </a:rPr>
              <a:t>REQUERIMIENTOS</a:t>
            </a:r>
            <a:r>
              <a:rPr lang="es" sz="2000" b="1" i="0" u="none" strike="noStrike" cap="none">
                <a:solidFill>
                  <a:srgbClr val="5E5C5D"/>
                </a:solidFill>
                <a:latin typeface="Calibri"/>
                <a:ea typeface="Calibri"/>
                <a:cs typeface="Calibri"/>
                <a:sym typeface="Calibri"/>
              </a:rPr>
              <a:t> FUNCIONALES Y NO FUNCIONALES (IEEE830)</a:t>
            </a:r>
            <a:endParaRPr/>
          </a:p>
        </p:txBody>
      </p:sp>
      <p:pic>
        <p:nvPicPr>
          <p:cNvPr id="337" name="Google Shape;337;p52"/>
          <p:cNvPicPr preferRelativeResize="0"/>
          <p:nvPr/>
        </p:nvPicPr>
        <p:blipFill rotWithShape="1">
          <a:blip r:embed="rId3">
            <a:alphaModFix/>
          </a:blip>
          <a:srcRect l="28869" t="24307" r="37109" b="30351"/>
          <a:stretch/>
        </p:blipFill>
        <p:spPr>
          <a:xfrm>
            <a:off x="0" y="1651075"/>
            <a:ext cx="4190000" cy="3492424"/>
          </a:xfrm>
          <a:prstGeom prst="rect">
            <a:avLst/>
          </a:prstGeom>
          <a:noFill/>
          <a:ln>
            <a:noFill/>
          </a:ln>
        </p:spPr>
      </p:pic>
      <p:pic>
        <p:nvPicPr>
          <p:cNvPr id="338" name="Google Shape;338;p52"/>
          <p:cNvPicPr preferRelativeResize="0"/>
          <p:nvPr/>
        </p:nvPicPr>
        <p:blipFill rotWithShape="1">
          <a:blip r:embed="rId4">
            <a:alphaModFix/>
          </a:blip>
          <a:srcRect l="32426" t="40060" r="29986" b="10155"/>
          <a:stretch/>
        </p:blipFill>
        <p:spPr>
          <a:xfrm>
            <a:off x="4190000" y="1651075"/>
            <a:ext cx="4894774" cy="3492424"/>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53"/>
          <p:cNvSpPr txBox="1"/>
          <p:nvPr/>
        </p:nvSpPr>
        <p:spPr>
          <a:xfrm>
            <a:off x="958244" y="190098"/>
            <a:ext cx="3239373"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E8E6E8"/>
              </a:buClr>
              <a:buSzPts val="700"/>
              <a:buFont typeface="Calibri"/>
              <a:buNone/>
            </a:pPr>
            <a:r>
              <a:rPr lang="es" sz="2800" b="1" i="0" u="none" strike="noStrike" cap="none">
                <a:solidFill>
                  <a:srgbClr val="E8E6E8"/>
                </a:solidFill>
                <a:latin typeface="Calibri"/>
                <a:ea typeface="Calibri"/>
                <a:cs typeface="Calibri"/>
                <a:sym typeface="Calibri"/>
              </a:rPr>
              <a:t>CAPÍTULO 4.</a:t>
            </a:r>
            <a:endParaRPr/>
          </a:p>
        </p:txBody>
      </p:sp>
      <p:sp>
        <p:nvSpPr>
          <p:cNvPr id="344" name="Google Shape;344;p53"/>
          <p:cNvSpPr txBox="1"/>
          <p:nvPr/>
        </p:nvSpPr>
        <p:spPr>
          <a:xfrm>
            <a:off x="227852" y="144887"/>
            <a:ext cx="1046968" cy="70788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E8E6E8"/>
              </a:buClr>
              <a:buSzPts val="800"/>
              <a:buFont typeface="Calibri"/>
              <a:buNone/>
            </a:pPr>
            <a:r>
              <a:rPr lang="es" sz="3200" b="1" i="0" u="none" strike="noStrike" cap="none">
                <a:solidFill>
                  <a:srgbClr val="E8E6E8"/>
                </a:solidFill>
                <a:latin typeface="Calibri"/>
                <a:ea typeface="Calibri"/>
                <a:cs typeface="Calibri"/>
                <a:sym typeface="Calibri"/>
              </a:rPr>
              <a:t>1.1</a:t>
            </a:r>
            <a:endParaRPr/>
          </a:p>
        </p:txBody>
      </p:sp>
      <p:sp>
        <p:nvSpPr>
          <p:cNvPr id="345" name="Google Shape;345;p53"/>
          <p:cNvSpPr txBox="1"/>
          <p:nvPr/>
        </p:nvSpPr>
        <p:spPr>
          <a:xfrm>
            <a:off x="-86242" y="943195"/>
            <a:ext cx="7407469" cy="400109"/>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5E5C5D"/>
              </a:buClr>
              <a:buSzPts val="500"/>
              <a:buFont typeface="Calibri"/>
              <a:buNone/>
            </a:pPr>
            <a:r>
              <a:rPr lang="es" sz="2000" b="1">
                <a:solidFill>
                  <a:srgbClr val="5E5C5D"/>
                </a:solidFill>
                <a:latin typeface="Calibri"/>
                <a:ea typeface="Calibri"/>
                <a:cs typeface="Calibri"/>
                <a:sym typeface="Calibri"/>
              </a:rPr>
              <a:t>REQUERIMIENTOS</a:t>
            </a:r>
            <a:r>
              <a:rPr lang="es" sz="2000" b="1" i="0" u="none" strike="noStrike" cap="none">
                <a:solidFill>
                  <a:srgbClr val="5E5C5D"/>
                </a:solidFill>
                <a:latin typeface="Calibri"/>
                <a:ea typeface="Calibri"/>
                <a:cs typeface="Calibri"/>
                <a:sym typeface="Calibri"/>
              </a:rPr>
              <a:t> FUNCIONALES Y NO FUNCIONALES (IEEE830)</a:t>
            </a:r>
            <a:endParaRPr/>
          </a:p>
        </p:txBody>
      </p:sp>
      <p:sp>
        <p:nvSpPr>
          <p:cNvPr id="346" name="Google Shape;346;p53"/>
          <p:cNvSpPr txBox="1"/>
          <p:nvPr/>
        </p:nvSpPr>
        <p:spPr>
          <a:xfrm>
            <a:off x="894079" y="1651083"/>
            <a:ext cx="7762160" cy="3548316"/>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rgbClr val="000000"/>
              </a:buClr>
              <a:buSzPts val="1800"/>
              <a:buFont typeface="Arial"/>
              <a:buNone/>
            </a:pPr>
            <a:endParaRPr sz="1800" b="0" i="0" u="none" strike="noStrike" cap="none">
              <a:solidFill>
                <a:srgbClr val="5E5C5D"/>
              </a:solidFill>
              <a:latin typeface="Calibri"/>
              <a:ea typeface="Calibri"/>
              <a:cs typeface="Calibri"/>
              <a:sym typeface="Calibri"/>
            </a:endParaRPr>
          </a:p>
        </p:txBody>
      </p:sp>
      <p:pic>
        <p:nvPicPr>
          <p:cNvPr id="347" name="Google Shape;347;p53"/>
          <p:cNvPicPr preferRelativeResize="0"/>
          <p:nvPr/>
        </p:nvPicPr>
        <p:blipFill rotWithShape="1">
          <a:blip r:embed="rId3">
            <a:alphaModFix/>
          </a:blip>
          <a:srcRect l="27483" t="24161" r="34465" b="47733"/>
          <a:stretch/>
        </p:blipFill>
        <p:spPr>
          <a:xfrm>
            <a:off x="33725" y="1301550"/>
            <a:ext cx="8622523" cy="3582346"/>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Google Shape;352;p54"/>
          <p:cNvSpPr txBox="1"/>
          <p:nvPr/>
        </p:nvSpPr>
        <p:spPr>
          <a:xfrm>
            <a:off x="894079" y="224386"/>
            <a:ext cx="3239373"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E8E6E8"/>
              </a:buClr>
              <a:buSzPts val="700"/>
              <a:buFont typeface="Calibri"/>
              <a:buNone/>
            </a:pPr>
            <a:r>
              <a:rPr lang="es" sz="2800" b="1" i="0" u="none" strike="noStrike" cap="none">
                <a:solidFill>
                  <a:srgbClr val="E8E6E8"/>
                </a:solidFill>
                <a:latin typeface="Calibri"/>
                <a:ea typeface="Calibri"/>
                <a:cs typeface="Calibri"/>
                <a:sym typeface="Calibri"/>
              </a:rPr>
              <a:t>CAPÍTULO 4.</a:t>
            </a:r>
            <a:endParaRPr/>
          </a:p>
        </p:txBody>
      </p:sp>
      <p:sp>
        <p:nvSpPr>
          <p:cNvPr id="353" name="Google Shape;353;p54"/>
          <p:cNvSpPr txBox="1"/>
          <p:nvPr/>
        </p:nvSpPr>
        <p:spPr>
          <a:xfrm>
            <a:off x="227852" y="144887"/>
            <a:ext cx="1046968" cy="70788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E8E6E8"/>
              </a:buClr>
              <a:buSzPts val="800"/>
              <a:buFont typeface="Calibri"/>
              <a:buNone/>
            </a:pPr>
            <a:r>
              <a:rPr lang="es" sz="3200" b="1" i="0" u="none" strike="noStrike" cap="none">
                <a:solidFill>
                  <a:srgbClr val="E8E6E8"/>
                </a:solidFill>
                <a:latin typeface="Calibri"/>
                <a:ea typeface="Calibri"/>
                <a:cs typeface="Calibri"/>
                <a:sym typeface="Calibri"/>
              </a:rPr>
              <a:t>1.2</a:t>
            </a:r>
            <a:endParaRPr/>
          </a:p>
        </p:txBody>
      </p:sp>
      <p:sp>
        <p:nvSpPr>
          <p:cNvPr id="354" name="Google Shape;354;p54"/>
          <p:cNvSpPr txBox="1"/>
          <p:nvPr/>
        </p:nvSpPr>
        <p:spPr>
          <a:xfrm>
            <a:off x="-86242" y="943195"/>
            <a:ext cx="7407469" cy="400109"/>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5E5C5D"/>
              </a:buClr>
              <a:buSzPts val="500"/>
              <a:buFont typeface="Calibri"/>
              <a:buNone/>
            </a:pPr>
            <a:r>
              <a:rPr lang="es" sz="2000" b="1">
                <a:solidFill>
                  <a:srgbClr val="5E5C5D"/>
                </a:solidFill>
                <a:latin typeface="Calibri"/>
                <a:ea typeface="Calibri"/>
                <a:cs typeface="Calibri"/>
                <a:sym typeface="Calibri"/>
              </a:rPr>
              <a:t>REQUERIMIENTOS</a:t>
            </a:r>
            <a:r>
              <a:rPr lang="es" sz="2000" b="1" i="0" u="none" strike="noStrike" cap="none">
                <a:solidFill>
                  <a:srgbClr val="5E5C5D"/>
                </a:solidFill>
                <a:latin typeface="Calibri"/>
                <a:ea typeface="Calibri"/>
                <a:cs typeface="Calibri"/>
                <a:sym typeface="Calibri"/>
              </a:rPr>
              <a:t> FUNCIONALES Y NO FUNCIONALES (IEEE830)</a:t>
            </a:r>
            <a:endParaRPr/>
          </a:p>
        </p:txBody>
      </p:sp>
      <p:sp>
        <p:nvSpPr>
          <p:cNvPr id="355" name="Google Shape;355;p54"/>
          <p:cNvSpPr txBox="1"/>
          <p:nvPr/>
        </p:nvSpPr>
        <p:spPr>
          <a:xfrm>
            <a:off x="894079" y="1651083"/>
            <a:ext cx="7762160" cy="3548316"/>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rgbClr val="000000"/>
              </a:buClr>
              <a:buSzPts val="1800"/>
              <a:buFont typeface="Arial"/>
              <a:buNone/>
            </a:pPr>
            <a:endParaRPr sz="1800" b="0" i="0" u="none" strike="noStrike" cap="none">
              <a:solidFill>
                <a:srgbClr val="5E5C5D"/>
              </a:solidFill>
              <a:latin typeface="Calibri"/>
              <a:ea typeface="Calibri"/>
              <a:cs typeface="Calibri"/>
              <a:sym typeface="Calibri"/>
            </a:endParaRPr>
          </a:p>
        </p:txBody>
      </p:sp>
      <p:pic>
        <p:nvPicPr>
          <p:cNvPr id="356" name="Google Shape;356;p54"/>
          <p:cNvPicPr preferRelativeResize="0"/>
          <p:nvPr/>
        </p:nvPicPr>
        <p:blipFill rotWithShape="1">
          <a:blip r:embed="rId3">
            <a:alphaModFix/>
          </a:blip>
          <a:srcRect l="26926" t="56351" r="34379" b="5086"/>
          <a:stretch/>
        </p:blipFill>
        <p:spPr>
          <a:xfrm>
            <a:off x="0" y="1284750"/>
            <a:ext cx="8244826" cy="369842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Google Shape;361;p55"/>
          <p:cNvSpPr txBox="1"/>
          <p:nvPr/>
        </p:nvSpPr>
        <p:spPr>
          <a:xfrm>
            <a:off x="978268" y="190098"/>
            <a:ext cx="3239373"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E8E6E8"/>
              </a:buClr>
              <a:buSzPts val="700"/>
              <a:buFont typeface="Calibri"/>
              <a:buNone/>
            </a:pPr>
            <a:r>
              <a:rPr lang="es" sz="2800" b="1" i="0" u="none" strike="noStrike" cap="none">
                <a:solidFill>
                  <a:srgbClr val="E8E6E8"/>
                </a:solidFill>
                <a:latin typeface="Calibri"/>
                <a:ea typeface="Calibri"/>
                <a:cs typeface="Calibri"/>
                <a:sym typeface="Calibri"/>
              </a:rPr>
              <a:t>CAPÍTULO 4.</a:t>
            </a:r>
            <a:endParaRPr/>
          </a:p>
        </p:txBody>
      </p:sp>
      <p:sp>
        <p:nvSpPr>
          <p:cNvPr id="362" name="Google Shape;362;p55"/>
          <p:cNvSpPr txBox="1"/>
          <p:nvPr/>
        </p:nvSpPr>
        <p:spPr>
          <a:xfrm>
            <a:off x="227852" y="144887"/>
            <a:ext cx="1046968" cy="70788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E8E6E8"/>
              </a:buClr>
              <a:buSzPts val="800"/>
              <a:buFont typeface="Calibri"/>
              <a:buNone/>
            </a:pPr>
            <a:r>
              <a:rPr lang="es" sz="3200" b="1" i="0" u="none" strike="noStrike" cap="none">
                <a:solidFill>
                  <a:srgbClr val="E8E6E8"/>
                </a:solidFill>
                <a:latin typeface="Calibri"/>
                <a:ea typeface="Calibri"/>
                <a:cs typeface="Calibri"/>
                <a:sym typeface="Calibri"/>
              </a:rPr>
              <a:t>1.3</a:t>
            </a:r>
            <a:endParaRPr/>
          </a:p>
        </p:txBody>
      </p:sp>
      <p:sp>
        <p:nvSpPr>
          <p:cNvPr id="363" name="Google Shape;363;p55"/>
          <p:cNvSpPr txBox="1"/>
          <p:nvPr/>
        </p:nvSpPr>
        <p:spPr>
          <a:xfrm>
            <a:off x="-86242" y="943195"/>
            <a:ext cx="7407469" cy="400109"/>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5E5C5D"/>
              </a:buClr>
              <a:buSzPts val="500"/>
              <a:buFont typeface="Calibri"/>
              <a:buNone/>
            </a:pPr>
            <a:r>
              <a:rPr lang="es" sz="2000" b="1">
                <a:solidFill>
                  <a:srgbClr val="5E5C5D"/>
                </a:solidFill>
                <a:latin typeface="Calibri"/>
                <a:ea typeface="Calibri"/>
                <a:cs typeface="Calibri"/>
                <a:sym typeface="Calibri"/>
              </a:rPr>
              <a:t>REQUERIMIENTOS</a:t>
            </a:r>
            <a:r>
              <a:rPr lang="es" sz="2000" b="1" i="0" u="none" strike="noStrike" cap="none">
                <a:solidFill>
                  <a:srgbClr val="5E5C5D"/>
                </a:solidFill>
                <a:latin typeface="Calibri"/>
                <a:ea typeface="Calibri"/>
                <a:cs typeface="Calibri"/>
                <a:sym typeface="Calibri"/>
              </a:rPr>
              <a:t> FUNCIONALES Y NO FUNCIONALES (IEEE830)</a:t>
            </a:r>
            <a:endParaRPr/>
          </a:p>
        </p:txBody>
      </p:sp>
      <p:sp>
        <p:nvSpPr>
          <p:cNvPr id="364" name="Google Shape;364;p55"/>
          <p:cNvSpPr txBox="1"/>
          <p:nvPr/>
        </p:nvSpPr>
        <p:spPr>
          <a:xfrm>
            <a:off x="894079" y="1651083"/>
            <a:ext cx="7762160" cy="3548316"/>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rgbClr val="000000"/>
              </a:buClr>
              <a:buSzPts val="1800"/>
              <a:buFont typeface="Arial"/>
              <a:buNone/>
            </a:pPr>
            <a:endParaRPr sz="1800" b="0" i="0" u="none" strike="noStrike" cap="none">
              <a:solidFill>
                <a:srgbClr val="5E5C5D"/>
              </a:solidFill>
              <a:latin typeface="Calibri"/>
              <a:ea typeface="Calibri"/>
              <a:cs typeface="Calibri"/>
              <a:sym typeface="Calibri"/>
            </a:endParaRPr>
          </a:p>
        </p:txBody>
      </p:sp>
      <p:pic>
        <p:nvPicPr>
          <p:cNvPr id="365" name="Google Shape;365;p55"/>
          <p:cNvPicPr preferRelativeResize="0"/>
          <p:nvPr/>
        </p:nvPicPr>
        <p:blipFill rotWithShape="1">
          <a:blip r:embed="rId3">
            <a:alphaModFix/>
          </a:blip>
          <a:srcRect l="27102" t="35249" r="34294" b="37789"/>
          <a:stretch/>
        </p:blipFill>
        <p:spPr>
          <a:xfrm>
            <a:off x="0" y="1343300"/>
            <a:ext cx="9031949" cy="3548324"/>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sp>
        <p:nvSpPr>
          <p:cNvPr id="370" name="Google Shape;370;p56"/>
          <p:cNvSpPr txBox="1"/>
          <p:nvPr/>
        </p:nvSpPr>
        <p:spPr>
          <a:xfrm>
            <a:off x="958244" y="184652"/>
            <a:ext cx="3239373"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E8E6E8"/>
              </a:buClr>
              <a:buSzPts val="700"/>
              <a:buFont typeface="Calibri"/>
              <a:buNone/>
            </a:pPr>
            <a:r>
              <a:rPr lang="es" sz="2800" b="1" i="0" u="none" strike="noStrike" cap="none">
                <a:solidFill>
                  <a:srgbClr val="E8E6E8"/>
                </a:solidFill>
                <a:latin typeface="Calibri"/>
                <a:ea typeface="Calibri"/>
                <a:cs typeface="Calibri"/>
                <a:sym typeface="Calibri"/>
              </a:rPr>
              <a:t>CAPÍTULO 4.</a:t>
            </a:r>
            <a:endParaRPr/>
          </a:p>
        </p:txBody>
      </p:sp>
      <p:sp>
        <p:nvSpPr>
          <p:cNvPr id="371" name="Google Shape;371;p56"/>
          <p:cNvSpPr txBox="1"/>
          <p:nvPr/>
        </p:nvSpPr>
        <p:spPr>
          <a:xfrm>
            <a:off x="227852" y="144887"/>
            <a:ext cx="1046968" cy="70788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E8E6E8"/>
              </a:buClr>
              <a:buSzPts val="800"/>
              <a:buFont typeface="Calibri"/>
              <a:buNone/>
            </a:pPr>
            <a:r>
              <a:rPr lang="es" sz="3200" b="1" i="0" u="none" strike="noStrike" cap="none">
                <a:solidFill>
                  <a:srgbClr val="E8E6E8"/>
                </a:solidFill>
                <a:latin typeface="Calibri"/>
                <a:ea typeface="Calibri"/>
                <a:cs typeface="Calibri"/>
                <a:sym typeface="Calibri"/>
              </a:rPr>
              <a:t>1.4</a:t>
            </a:r>
            <a:endParaRPr/>
          </a:p>
        </p:txBody>
      </p:sp>
      <p:sp>
        <p:nvSpPr>
          <p:cNvPr id="372" name="Google Shape;372;p56"/>
          <p:cNvSpPr txBox="1"/>
          <p:nvPr/>
        </p:nvSpPr>
        <p:spPr>
          <a:xfrm>
            <a:off x="-86242" y="943195"/>
            <a:ext cx="7407469" cy="400109"/>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5E5C5D"/>
              </a:buClr>
              <a:buSzPts val="500"/>
              <a:buFont typeface="Calibri"/>
              <a:buNone/>
            </a:pPr>
            <a:r>
              <a:rPr lang="es" sz="2000" b="1">
                <a:solidFill>
                  <a:srgbClr val="5E5C5D"/>
                </a:solidFill>
                <a:latin typeface="Calibri"/>
                <a:ea typeface="Calibri"/>
                <a:cs typeface="Calibri"/>
                <a:sym typeface="Calibri"/>
              </a:rPr>
              <a:t>REQUERIMIENTOS</a:t>
            </a:r>
            <a:r>
              <a:rPr lang="es" sz="2000" b="1" i="0" u="none" strike="noStrike" cap="none">
                <a:solidFill>
                  <a:srgbClr val="5E5C5D"/>
                </a:solidFill>
                <a:latin typeface="Calibri"/>
                <a:ea typeface="Calibri"/>
                <a:cs typeface="Calibri"/>
                <a:sym typeface="Calibri"/>
              </a:rPr>
              <a:t> FUNCIONALES Y NO FUNCIONALES (IEEE830)</a:t>
            </a:r>
            <a:endParaRPr/>
          </a:p>
        </p:txBody>
      </p:sp>
      <p:sp>
        <p:nvSpPr>
          <p:cNvPr id="373" name="Google Shape;373;p56"/>
          <p:cNvSpPr txBox="1"/>
          <p:nvPr/>
        </p:nvSpPr>
        <p:spPr>
          <a:xfrm>
            <a:off x="894079" y="1651083"/>
            <a:ext cx="7762160" cy="3548316"/>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rgbClr val="000000"/>
              </a:buClr>
              <a:buSzPts val="1800"/>
              <a:buFont typeface="Arial"/>
              <a:buNone/>
            </a:pPr>
            <a:endParaRPr sz="1800" b="0" i="0" u="none" strike="noStrike" cap="none">
              <a:solidFill>
                <a:srgbClr val="5E5C5D"/>
              </a:solidFill>
              <a:latin typeface="Calibri"/>
              <a:ea typeface="Calibri"/>
              <a:cs typeface="Calibri"/>
              <a:sym typeface="Calibri"/>
            </a:endParaRPr>
          </a:p>
        </p:txBody>
      </p:sp>
      <p:pic>
        <p:nvPicPr>
          <p:cNvPr id="374" name="Google Shape;374;p56"/>
          <p:cNvPicPr preferRelativeResize="0"/>
          <p:nvPr/>
        </p:nvPicPr>
        <p:blipFill rotWithShape="1">
          <a:blip r:embed="rId3">
            <a:alphaModFix/>
          </a:blip>
          <a:srcRect l="27023" t="65500" r="33914" b="8682"/>
          <a:stretch/>
        </p:blipFill>
        <p:spPr>
          <a:xfrm>
            <a:off x="0" y="1284750"/>
            <a:ext cx="8997475" cy="3622301"/>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Google Shape;379;p57"/>
          <p:cNvSpPr txBox="1"/>
          <p:nvPr/>
        </p:nvSpPr>
        <p:spPr>
          <a:xfrm>
            <a:off x="938983" y="167492"/>
            <a:ext cx="3239373"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E8E6E8"/>
              </a:buClr>
              <a:buSzPts val="700"/>
              <a:buFont typeface="Calibri"/>
              <a:buNone/>
            </a:pPr>
            <a:r>
              <a:rPr lang="es" sz="2800" b="1" i="0" u="none" strike="noStrike" cap="none">
                <a:solidFill>
                  <a:srgbClr val="E8E6E8"/>
                </a:solidFill>
                <a:latin typeface="Calibri"/>
                <a:ea typeface="Calibri"/>
                <a:cs typeface="Calibri"/>
                <a:sym typeface="Calibri"/>
              </a:rPr>
              <a:t>CAPÍTULO 4.</a:t>
            </a:r>
            <a:endParaRPr/>
          </a:p>
        </p:txBody>
      </p:sp>
      <p:sp>
        <p:nvSpPr>
          <p:cNvPr id="380" name="Google Shape;380;p57"/>
          <p:cNvSpPr txBox="1"/>
          <p:nvPr/>
        </p:nvSpPr>
        <p:spPr>
          <a:xfrm>
            <a:off x="227852" y="144887"/>
            <a:ext cx="1046968" cy="70788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E8E6E8"/>
              </a:buClr>
              <a:buSzPts val="800"/>
              <a:buFont typeface="Calibri"/>
              <a:buNone/>
            </a:pPr>
            <a:r>
              <a:rPr lang="es" sz="3200" b="1" i="0" u="none" strike="noStrike" cap="none">
                <a:solidFill>
                  <a:srgbClr val="E8E6E8"/>
                </a:solidFill>
                <a:latin typeface="Calibri"/>
                <a:ea typeface="Calibri"/>
                <a:cs typeface="Calibri"/>
                <a:sym typeface="Calibri"/>
              </a:rPr>
              <a:t>1.5</a:t>
            </a:r>
            <a:endParaRPr/>
          </a:p>
        </p:txBody>
      </p:sp>
      <p:sp>
        <p:nvSpPr>
          <p:cNvPr id="381" name="Google Shape;381;p57"/>
          <p:cNvSpPr txBox="1"/>
          <p:nvPr/>
        </p:nvSpPr>
        <p:spPr>
          <a:xfrm>
            <a:off x="-86242" y="943195"/>
            <a:ext cx="7407469" cy="400109"/>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5E5C5D"/>
              </a:buClr>
              <a:buSzPts val="500"/>
              <a:buFont typeface="Calibri"/>
              <a:buNone/>
            </a:pPr>
            <a:r>
              <a:rPr lang="es" sz="2000" b="1">
                <a:solidFill>
                  <a:srgbClr val="5E5C5D"/>
                </a:solidFill>
                <a:latin typeface="Calibri"/>
                <a:ea typeface="Calibri"/>
                <a:cs typeface="Calibri"/>
                <a:sym typeface="Calibri"/>
              </a:rPr>
              <a:t>REQUERIMIENTOS</a:t>
            </a:r>
            <a:r>
              <a:rPr lang="es" sz="2000" b="1" i="0" u="none" strike="noStrike" cap="none">
                <a:solidFill>
                  <a:srgbClr val="5E5C5D"/>
                </a:solidFill>
                <a:latin typeface="Calibri"/>
                <a:ea typeface="Calibri"/>
                <a:cs typeface="Calibri"/>
                <a:sym typeface="Calibri"/>
              </a:rPr>
              <a:t> FUNCIONALES Y NO FUNCIONALES (IEEE830)</a:t>
            </a:r>
            <a:endParaRPr/>
          </a:p>
        </p:txBody>
      </p:sp>
      <p:sp>
        <p:nvSpPr>
          <p:cNvPr id="382" name="Google Shape;382;p57"/>
          <p:cNvSpPr txBox="1"/>
          <p:nvPr/>
        </p:nvSpPr>
        <p:spPr>
          <a:xfrm>
            <a:off x="894079" y="1651083"/>
            <a:ext cx="7762160" cy="3548316"/>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rgbClr val="000000"/>
              </a:buClr>
              <a:buSzPts val="1800"/>
              <a:buFont typeface="Arial"/>
              <a:buNone/>
            </a:pPr>
            <a:endParaRPr sz="1800" b="0" i="0" u="none" strike="noStrike" cap="none">
              <a:solidFill>
                <a:srgbClr val="5E5C5D"/>
              </a:solidFill>
              <a:latin typeface="Calibri"/>
              <a:ea typeface="Calibri"/>
              <a:cs typeface="Calibri"/>
              <a:sym typeface="Calibri"/>
            </a:endParaRPr>
          </a:p>
        </p:txBody>
      </p:sp>
      <p:pic>
        <p:nvPicPr>
          <p:cNvPr id="383" name="Google Shape;383;p57"/>
          <p:cNvPicPr preferRelativeResize="0"/>
          <p:nvPr/>
        </p:nvPicPr>
        <p:blipFill rotWithShape="1">
          <a:blip r:embed="rId3">
            <a:alphaModFix/>
          </a:blip>
          <a:srcRect l="27300" t="23341" r="34280" b="48390"/>
          <a:stretch/>
        </p:blipFill>
        <p:spPr>
          <a:xfrm>
            <a:off x="0" y="1301575"/>
            <a:ext cx="8774299" cy="36315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Google Shape;388;p58"/>
          <p:cNvSpPr txBox="1"/>
          <p:nvPr/>
        </p:nvSpPr>
        <p:spPr>
          <a:xfrm>
            <a:off x="998291" y="183131"/>
            <a:ext cx="3239373"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E8E6E8"/>
              </a:buClr>
              <a:buSzPts val="700"/>
              <a:buFont typeface="Calibri"/>
              <a:buNone/>
            </a:pPr>
            <a:r>
              <a:rPr lang="es" sz="2800" b="1" i="0" u="none" strike="noStrike" cap="none">
                <a:solidFill>
                  <a:srgbClr val="E8E6E8"/>
                </a:solidFill>
                <a:latin typeface="Calibri"/>
                <a:ea typeface="Calibri"/>
                <a:cs typeface="Calibri"/>
                <a:sym typeface="Calibri"/>
              </a:rPr>
              <a:t>CAPÍTULO 4.</a:t>
            </a:r>
            <a:endParaRPr/>
          </a:p>
        </p:txBody>
      </p:sp>
      <p:sp>
        <p:nvSpPr>
          <p:cNvPr id="389" name="Google Shape;389;p58"/>
          <p:cNvSpPr txBox="1"/>
          <p:nvPr/>
        </p:nvSpPr>
        <p:spPr>
          <a:xfrm>
            <a:off x="227852" y="144887"/>
            <a:ext cx="1046968" cy="70788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E8E6E8"/>
              </a:buClr>
              <a:buSzPts val="800"/>
              <a:buFont typeface="Calibri"/>
              <a:buNone/>
            </a:pPr>
            <a:r>
              <a:rPr lang="es" sz="3200" b="1" i="0" u="none" strike="noStrike" cap="none">
                <a:solidFill>
                  <a:srgbClr val="E8E6E8"/>
                </a:solidFill>
                <a:latin typeface="Calibri"/>
                <a:ea typeface="Calibri"/>
                <a:cs typeface="Calibri"/>
                <a:sym typeface="Calibri"/>
              </a:rPr>
              <a:t>1.6</a:t>
            </a:r>
            <a:endParaRPr/>
          </a:p>
        </p:txBody>
      </p:sp>
      <p:sp>
        <p:nvSpPr>
          <p:cNvPr id="390" name="Google Shape;390;p58"/>
          <p:cNvSpPr txBox="1"/>
          <p:nvPr/>
        </p:nvSpPr>
        <p:spPr>
          <a:xfrm>
            <a:off x="-86242" y="943195"/>
            <a:ext cx="7407469" cy="400109"/>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5E5C5D"/>
              </a:buClr>
              <a:buSzPts val="500"/>
              <a:buFont typeface="Calibri"/>
              <a:buNone/>
            </a:pPr>
            <a:r>
              <a:rPr lang="es" sz="2000" b="1">
                <a:solidFill>
                  <a:srgbClr val="5E5C5D"/>
                </a:solidFill>
                <a:latin typeface="Calibri"/>
                <a:ea typeface="Calibri"/>
                <a:cs typeface="Calibri"/>
                <a:sym typeface="Calibri"/>
              </a:rPr>
              <a:t>REQUERIMIENTOS</a:t>
            </a:r>
            <a:r>
              <a:rPr lang="es" sz="2000" b="1" i="0" u="none" strike="noStrike" cap="none">
                <a:solidFill>
                  <a:srgbClr val="5E5C5D"/>
                </a:solidFill>
                <a:latin typeface="Calibri"/>
                <a:ea typeface="Calibri"/>
                <a:cs typeface="Calibri"/>
                <a:sym typeface="Calibri"/>
              </a:rPr>
              <a:t> FUNCIONALES Y NO FUNCIONALES (IEEE830)</a:t>
            </a:r>
            <a:endParaRPr/>
          </a:p>
        </p:txBody>
      </p:sp>
      <p:sp>
        <p:nvSpPr>
          <p:cNvPr id="391" name="Google Shape;391;p58"/>
          <p:cNvSpPr txBox="1"/>
          <p:nvPr/>
        </p:nvSpPr>
        <p:spPr>
          <a:xfrm>
            <a:off x="894079" y="1651083"/>
            <a:ext cx="7762160" cy="3548316"/>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rgbClr val="000000"/>
              </a:buClr>
              <a:buSzPts val="1800"/>
              <a:buFont typeface="Arial"/>
              <a:buNone/>
            </a:pPr>
            <a:endParaRPr sz="1800" b="0" i="0" u="none" strike="noStrike" cap="none">
              <a:solidFill>
                <a:srgbClr val="5E5C5D"/>
              </a:solidFill>
              <a:latin typeface="Calibri"/>
              <a:ea typeface="Calibri"/>
              <a:cs typeface="Calibri"/>
              <a:sym typeface="Calibri"/>
            </a:endParaRPr>
          </a:p>
        </p:txBody>
      </p:sp>
      <p:pic>
        <p:nvPicPr>
          <p:cNvPr id="392" name="Google Shape;392;p58"/>
          <p:cNvPicPr preferRelativeResize="0"/>
          <p:nvPr/>
        </p:nvPicPr>
        <p:blipFill rotWithShape="1">
          <a:blip r:embed="rId3">
            <a:alphaModFix/>
          </a:blip>
          <a:srcRect l="27007" t="47691" r="34388" b="3919"/>
          <a:stretch/>
        </p:blipFill>
        <p:spPr>
          <a:xfrm>
            <a:off x="0" y="1395475"/>
            <a:ext cx="8051525" cy="374802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23"/>
          <p:cNvSpPr txBox="1"/>
          <p:nvPr/>
        </p:nvSpPr>
        <p:spPr>
          <a:xfrm>
            <a:off x="1716095" y="1968677"/>
            <a:ext cx="5591670" cy="1107995"/>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SzPts val="1650"/>
              <a:buFont typeface="Calibri"/>
              <a:buNone/>
            </a:pPr>
            <a:r>
              <a:rPr lang="es" sz="6600" b="1" i="0" u="none" strike="noStrike" cap="none">
                <a:solidFill>
                  <a:schemeClr val="lt1"/>
                </a:solidFill>
                <a:latin typeface="Calibri"/>
                <a:ea typeface="Calibri"/>
                <a:cs typeface="Calibri"/>
                <a:sym typeface="Calibri"/>
              </a:rPr>
              <a:t>CAPÍTULO 1.</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sp>
        <p:nvSpPr>
          <p:cNvPr id="397" name="Google Shape;397;p59"/>
          <p:cNvSpPr txBox="1"/>
          <p:nvPr/>
        </p:nvSpPr>
        <p:spPr>
          <a:xfrm>
            <a:off x="1011640" y="190098"/>
            <a:ext cx="3239373"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E8E6E8"/>
              </a:buClr>
              <a:buSzPts val="700"/>
              <a:buFont typeface="Calibri"/>
              <a:buNone/>
            </a:pPr>
            <a:r>
              <a:rPr lang="es" sz="2800" b="1" i="0" u="none" strike="noStrike" cap="none">
                <a:solidFill>
                  <a:srgbClr val="E8E6E8"/>
                </a:solidFill>
                <a:latin typeface="Calibri"/>
                <a:ea typeface="Calibri"/>
                <a:cs typeface="Calibri"/>
                <a:sym typeface="Calibri"/>
              </a:rPr>
              <a:t>CAPÍTULO 4.</a:t>
            </a:r>
            <a:endParaRPr/>
          </a:p>
        </p:txBody>
      </p:sp>
      <p:sp>
        <p:nvSpPr>
          <p:cNvPr id="398" name="Google Shape;398;p59"/>
          <p:cNvSpPr txBox="1"/>
          <p:nvPr/>
        </p:nvSpPr>
        <p:spPr>
          <a:xfrm>
            <a:off x="227852" y="144887"/>
            <a:ext cx="1046968" cy="70788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E8E6E8"/>
              </a:buClr>
              <a:buSzPts val="800"/>
              <a:buFont typeface="Calibri"/>
              <a:buNone/>
            </a:pPr>
            <a:r>
              <a:rPr lang="es" sz="3200" b="1" i="0" u="none" strike="noStrike" cap="none">
                <a:solidFill>
                  <a:srgbClr val="E8E6E8"/>
                </a:solidFill>
                <a:latin typeface="Calibri"/>
                <a:ea typeface="Calibri"/>
                <a:cs typeface="Calibri"/>
                <a:sym typeface="Calibri"/>
              </a:rPr>
              <a:t>1.7</a:t>
            </a:r>
            <a:endParaRPr/>
          </a:p>
        </p:txBody>
      </p:sp>
      <p:sp>
        <p:nvSpPr>
          <p:cNvPr id="399" name="Google Shape;399;p59"/>
          <p:cNvSpPr txBox="1"/>
          <p:nvPr/>
        </p:nvSpPr>
        <p:spPr>
          <a:xfrm>
            <a:off x="-86242" y="943195"/>
            <a:ext cx="7407469" cy="400109"/>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5E5C5D"/>
              </a:buClr>
              <a:buSzPts val="500"/>
              <a:buFont typeface="Calibri"/>
              <a:buNone/>
            </a:pPr>
            <a:r>
              <a:rPr lang="es" sz="2000" b="1">
                <a:solidFill>
                  <a:srgbClr val="5E5C5D"/>
                </a:solidFill>
                <a:latin typeface="Calibri"/>
                <a:ea typeface="Calibri"/>
                <a:cs typeface="Calibri"/>
                <a:sym typeface="Calibri"/>
              </a:rPr>
              <a:t>REQUERIMIENTOS</a:t>
            </a:r>
            <a:r>
              <a:rPr lang="es" sz="2000" b="1" i="0" u="none" strike="noStrike" cap="none">
                <a:solidFill>
                  <a:srgbClr val="5E5C5D"/>
                </a:solidFill>
                <a:latin typeface="Calibri"/>
                <a:ea typeface="Calibri"/>
                <a:cs typeface="Calibri"/>
                <a:sym typeface="Calibri"/>
              </a:rPr>
              <a:t> FUNCIONALES Y NO FUNCIONALES (IEEE830)</a:t>
            </a:r>
            <a:endParaRPr/>
          </a:p>
        </p:txBody>
      </p:sp>
      <p:sp>
        <p:nvSpPr>
          <p:cNvPr id="400" name="Google Shape;400;p59"/>
          <p:cNvSpPr txBox="1"/>
          <p:nvPr/>
        </p:nvSpPr>
        <p:spPr>
          <a:xfrm>
            <a:off x="894079" y="1651083"/>
            <a:ext cx="7762160" cy="3548316"/>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rgbClr val="000000"/>
              </a:buClr>
              <a:buSzPts val="1800"/>
              <a:buFont typeface="Arial"/>
              <a:buNone/>
            </a:pPr>
            <a:endParaRPr sz="1800" b="0" i="0" u="none" strike="noStrike" cap="none">
              <a:solidFill>
                <a:srgbClr val="5E5C5D"/>
              </a:solidFill>
              <a:latin typeface="Calibri"/>
              <a:ea typeface="Calibri"/>
              <a:cs typeface="Calibri"/>
              <a:sym typeface="Calibri"/>
            </a:endParaRPr>
          </a:p>
        </p:txBody>
      </p:sp>
      <p:pic>
        <p:nvPicPr>
          <p:cNvPr id="401" name="Google Shape;401;p59"/>
          <p:cNvPicPr preferRelativeResize="0"/>
          <p:nvPr/>
        </p:nvPicPr>
        <p:blipFill rotWithShape="1">
          <a:blip r:embed="rId3">
            <a:alphaModFix/>
          </a:blip>
          <a:srcRect l="27209" t="22037" r="34096" b="44956"/>
          <a:stretch/>
        </p:blipFill>
        <p:spPr>
          <a:xfrm>
            <a:off x="0" y="1301575"/>
            <a:ext cx="8782699" cy="37987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406" name="Google Shape;406;p60"/>
          <p:cNvSpPr txBox="1"/>
          <p:nvPr/>
        </p:nvSpPr>
        <p:spPr>
          <a:xfrm>
            <a:off x="971593" y="190098"/>
            <a:ext cx="3239373"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E8E6E8"/>
              </a:buClr>
              <a:buSzPts val="700"/>
              <a:buFont typeface="Calibri"/>
              <a:buNone/>
            </a:pPr>
            <a:r>
              <a:rPr lang="es" sz="2800" b="1" i="0" u="none" strike="noStrike" cap="none">
                <a:solidFill>
                  <a:srgbClr val="E8E6E8"/>
                </a:solidFill>
                <a:latin typeface="Calibri"/>
                <a:ea typeface="Calibri"/>
                <a:cs typeface="Calibri"/>
                <a:sym typeface="Calibri"/>
              </a:rPr>
              <a:t>CAPÍTULO 4.</a:t>
            </a:r>
            <a:endParaRPr/>
          </a:p>
        </p:txBody>
      </p:sp>
      <p:sp>
        <p:nvSpPr>
          <p:cNvPr id="407" name="Google Shape;407;p60"/>
          <p:cNvSpPr txBox="1"/>
          <p:nvPr/>
        </p:nvSpPr>
        <p:spPr>
          <a:xfrm>
            <a:off x="227852" y="144887"/>
            <a:ext cx="1046968" cy="70788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E8E6E8"/>
              </a:buClr>
              <a:buSzPts val="800"/>
              <a:buFont typeface="Calibri"/>
              <a:buNone/>
            </a:pPr>
            <a:r>
              <a:rPr lang="es" sz="3200" b="1" i="0" u="none" strike="noStrike" cap="none">
                <a:solidFill>
                  <a:srgbClr val="E8E6E8"/>
                </a:solidFill>
                <a:latin typeface="Calibri"/>
                <a:ea typeface="Calibri"/>
                <a:cs typeface="Calibri"/>
                <a:sym typeface="Calibri"/>
              </a:rPr>
              <a:t>1.8</a:t>
            </a:r>
            <a:endParaRPr/>
          </a:p>
        </p:txBody>
      </p:sp>
      <p:sp>
        <p:nvSpPr>
          <p:cNvPr id="408" name="Google Shape;408;p60"/>
          <p:cNvSpPr txBox="1"/>
          <p:nvPr/>
        </p:nvSpPr>
        <p:spPr>
          <a:xfrm>
            <a:off x="-86242" y="943195"/>
            <a:ext cx="7407469" cy="400109"/>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5E5C5D"/>
              </a:buClr>
              <a:buSzPts val="500"/>
              <a:buFont typeface="Calibri"/>
              <a:buNone/>
            </a:pPr>
            <a:r>
              <a:rPr lang="es" sz="2000" b="1">
                <a:solidFill>
                  <a:srgbClr val="5E5C5D"/>
                </a:solidFill>
                <a:latin typeface="Calibri"/>
                <a:ea typeface="Calibri"/>
                <a:cs typeface="Calibri"/>
                <a:sym typeface="Calibri"/>
              </a:rPr>
              <a:t>REQUERIMIENTOS</a:t>
            </a:r>
            <a:r>
              <a:rPr lang="es" sz="2000" b="1" i="0" u="none" strike="noStrike" cap="none">
                <a:solidFill>
                  <a:srgbClr val="5E5C5D"/>
                </a:solidFill>
                <a:latin typeface="Calibri"/>
                <a:ea typeface="Calibri"/>
                <a:cs typeface="Calibri"/>
                <a:sym typeface="Calibri"/>
              </a:rPr>
              <a:t> FUNCIONALES Y NO FUNCIONALES (IEEE830)</a:t>
            </a:r>
            <a:endParaRPr/>
          </a:p>
        </p:txBody>
      </p:sp>
      <p:sp>
        <p:nvSpPr>
          <p:cNvPr id="409" name="Google Shape;409;p60"/>
          <p:cNvSpPr txBox="1"/>
          <p:nvPr/>
        </p:nvSpPr>
        <p:spPr>
          <a:xfrm>
            <a:off x="894079" y="1651083"/>
            <a:ext cx="7762160" cy="3548316"/>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rgbClr val="000000"/>
              </a:buClr>
              <a:buSzPts val="1800"/>
              <a:buFont typeface="Arial"/>
              <a:buNone/>
            </a:pPr>
            <a:endParaRPr sz="1800" b="0" i="0" u="none" strike="noStrike" cap="none">
              <a:solidFill>
                <a:srgbClr val="5E5C5D"/>
              </a:solidFill>
              <a:latin typeface="Calibri"/>
              <a:ea typeface="Calibri"/>
              <a:cs typeface="Calibri"/>
              <a:sym typeface="Calibri"/>
            </a:endParaRPr>
          </a:p>
        </p:txBody>
      </p:sp>
      <p:pic>
        <p:nvPicPr>
          <p:cNvPr id="410" name="Google Shape;410;p60"/>
          <p:cNvPicPr preferRelativeResize="0"/>
          <p:nvPr/>
        </p:nvPicPr>
        <p:blipFill rotWithShape="1">
          <a:blip r:embed="rId3">
            <a:alphaModFix/>
          </a:blip>
          <a:srcRect l="27012" t="41950" r="34294" b="15403"/>
          <a:stretch/>
        </p:blipFill>
        <p:spPr>
          <a:xfrm>
            <a:off x="0" y="1343300"/>
            <a:ext cx="8034725" cy="38561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Google Shape;415;p61"/>
          <p:cNvSpPr txBox="1"/>
          <p:nvPr/>
        </p:nvSpPr>
        <p:spPr>
          <a:xfrm>
            <a:off x="894079" y="161680"/>
            <a:ext cx="3239373"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E8E6E8"/>
              </a:buClr>
              <a:buSzPts val="700"/>
              <a:buFont typeface="Calibri"/>
              <a:buNone/>
            </a:pPr>
            <a:r>
              <a:rPr lang="es" sz="2800" b="1" i="0" u="none" strike="noStrike" cap="none">
                <a:solidFill>
                  <a:srgbClr val="E8E6E8"/>
                </a:solidFill>
                <a:latin typeface="Calibri"/>
                <a:ea typeface="Calibri"/>
                <a:cs typeface="Calibri"/>
                <a:sym typeface="Calibri"/>
              </a:rPr>
              <a:t>CAPÍTULO 4.</a:t>
            </a:r>
            <a:endParaRPr/>
          </a:p>
        </p:txBody>
      </p:sp>
      <p:sp>
        <p:nvSpPr>
          <p:cNvPr id="416" name="Google Shape;416;p61"/>
          <p:cNvSpPr txBox="1"/>
          <p:nvPr/>
        </p:nvSpPr>
        <p:spPr>
          <a:xfrm>
            <a:off x="227852" y="144887"/>
            <a:ext cx="1046968" cy="70788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E8E6E8"/>
              </a:buClr>
              <a:buSzPts val="800"/>
              <a:buFont typeface="Calibri"/>
              <a:buNone/>
            </a:pPr>
            <a:r>
              <a:rPr lang="es" sz="3200" b="1" i="0" u="none" strike="noStrike" cap="none">
                <a:solidFill>
                  <a:srgbClr val="E8E6E8"/>
                </a:solidFill>
                <a:latin typeface="Calibri"/>
                <a:ea typeface="Calibri"/>
                <a:cs typeface="Calibri"/>
                <a:sym typeface="Calibri"/>
              </a:rPr>
              <a:t>1.9</a:t>
            </a:r>
            <a:endParaRPr/>
          </a:p>
        </p:txBody>
      </p:sp>
      <p:sp>
        <p:nvSpPr>
          <p:cNvPr id="417" name="Google Shape;417;p61"/>
          <p:cNvSpPr txBox="1"/>
          <p:nvPr/>
        </p:nvSpPr>
        <p:spPr>
          <a:xfrm>
            <a:off x="-86242" y="943195"/>
            <a:ext cx="7407469" cy="400109"/>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5E5C5D"/>
              </a:buClr>
              <a:buSzPts val="500"/>
              <a:buFont typeface="Calibri"/>
              <a:buNone/>
            </a:pPr>
            <a:r>
              <a:rPr lang="es" sz="2000" b="1">
                <a:solidFill>
                  <a:srgbClr val="5E5C5D"/>
                </a:solidFill>
                <a:latin typeface="Calibri"/>
                <a:ea typeface="Calibri"/>
                <a:cs typeface="Calibri"/>
                <a:sym typeface="Calibri"/>
              </a:rPr>
              <a:t>REQUERIMIENTOS</a:t>
            </a:r>
            <a:r>
              <a:rPr lang="es" sz="2000" b="1" i="0" u="none" strike="noStrike" cap="none">
                <a:solidFill>
                  <a:srgbClr val="5E5C5D"/>
                </a:solidFill>
                <a:latin typeface="Calibri"/>
                <a:ea typeface="Calibri"/>
                <a:cs typeface="Calibri"/>
                <a:sym typeface="Calibri"/>
              </a:rPr>
              <a:t> FUNCIONALES Y NO FUNCIONALES (IEEE830)</a:t>
            </a:r>
            <a:endParaRPr/>
          </a:p>
        </p:txBody>
      </p:sp>
      <p:sp>
        <p:nvSpPr>
          <p:cNvPr id="418" name="Google Shape;418;p61"/>
          <p:cNvSpPr txBox="1"/>
          <p:nvPr/>
        </p:nvSpPr>
        <p:spPr>
          <a:xfrm>
            <a:off x="894079" y="1651083"/>
            <a:ext cx="7762160" cy="3548316"/>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rgbClr val="000000"/>
              </a:buClr>
              <a:buSzPts val="1800"/>
              <a:buFont typeface="Arial"/>
              <a:buNone/>
            </a:pPr>
            <a:endParaRPr sz="1800" b="0" i="0" u="none" strike="noStrike" cap="none">
              <a:solidFill>
                <a:srgbClr val="5E5C5D"/>
              </a:solidFill>
              <a:latin typeface="Calibri"/>
              <a:ea typeface="Calibri"/>
              <a:cs typeface="Calibri"/>
              <a:sym typeface="Calibri"/>
            </a:endParaRPr>
          </a:p>
        </p:txBody>
      </p:sp>
      <p:pic>
        <p:nvPicPr>
          <p:cNvPr id="419" name="Google Shape;419;p61"/>
          <p:cNvPicPr preferRelativeResize="0"/>
          <p:nvPr/>
        </p:nvPicPr>
        <p:blipFill rotWithShape="1">
          <a:blip r:embed="rId3">
            <a:alphaModFix/>
          </a:blip>
          <a:srcRect l="27113" t="21551" r="34191" b="39721"/>
          <a:stretch/>
        </p:blipFill>
        <p:spPr>
          <a:xfrm>
            <a:off x="33725" y="1293150"/>
            <a:ext cx="8017800" cy="378027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sp>
        <p:nvSpPr>
          <p:cNvPr id="424" name="Google Shape;424;p62"/>
          <p:cNvSpPr txBox="1"/>
          <p:nvPr/>
        </p:nvSpPr>
        <p:spPr>
          <a:xfrm>
            <a:off x="751336" y="190098"/>
            <a:ext cx="3239373"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E8E6E8"/>
              </a:buClr>
              <a:buSzPts val="700"/>
              <a:buFont typeface="Calibri"/>
              <a:buNone/>
            </a:pPr>
            <a:r>
              <a:rPr lang="es" sz="2800" b="1" i="0" u="none" strike="noStrike" cap="none">
                <a:solidFill>
                  <a:srgbClr val="E8E6E8"/>
                </a:solidFill>
                <a:latin typeface="Calibri"/>
                <a:ea typeface="Calibri"/>
                <a:cs typeface="Calibri"/>
                <a:sym typeface="Calibri"/>
              </a:rPr>
              <a:t>CAPÍTULO 4.</a:t>
            </a:r>
            <a:endParaRPr/>
          </a:p>
        </p:txBody>
      </p:sp>
      <p:sp>
        <p:nvSpPr>
          <p:cNvPr id="425" name="Google Shape;425;p62"/>
          <p:cNvSpPr txBox="1"/>
          <p:nvPr/>
        </p:nvSpPr>
        <p:spPr>
          <a:xfrm>
            <a:off x="227852" y="144887"/>
            <a:ext cx="1046968" cy="70788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E8E6E8"/>
              </a:buClr>
              <a:buSzPts val="800"/>
              <a:buFont typeface="Calibri"/>
              <a:buNone/>
            </a:pPr>
            <a:r>
              <a:rPr lang="es" sz="3200" b="1" i="0" u="none" strike="noStrike" cap="none">
                <a:solidFill>
                  <a:srgbClr val="E8E6E8"/>
                </a:solidFill>
                <a:latin typeface="Calibri"/>
                <a:ea typeface="Calibri"/>
                <a:cs typeface="Calibri"/>
                <a:sym typeface="Calibri"/>
              </a:rPr>
              <a:t>2.</a:t>
            </a:r>
            <a:endParaRPr/>
          </a:p>
        </p:txBody>
      </p:sp>
      <p:sp>
        <p:nvSpPr>
          <p:cNvPr id="426" name="Google Shape;426;p62"/>
          <p:cNvSpPr txBox="1"/>
          <p:nvPr/>
        </p:nvSpPr>
        <p:spPr>
          <a:xfrm>
            <a:off x="-86242" y="943195"/>
            <a:ext cx="7407469" cy="400109"/>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5E5C5D"/>
              </a:buClr>
              <a:buSzPts val="500"/>
              <a:buFont typeface="Calibri"/>
              <a:buNone/>
            </a:pPr>
            <a:r>
              <a:rPr lang="es" sz="2000" b="1">
                <a:solidFill>
                  <a:srgbClr val="5E5C5D"/>
                </a:solidFill>
                <a:latin typeface="Calibri"/>
                <a:ea typeface="Calibri"/>
                <a:cs typeface="Calibri"/>
                <a:sym typeface="Calibri"/>
              </a:rPr>
              <a:t>REQUERIMIENTOS</a:t>
            </a:r>
            <a:r>
              <a:rPr lang="es" sz="2000" b="1" i="0" u="none" strike="noStrike" cap="none">
                <a:solidFill>
                  <a:srgbClr val="5E5C5D"/>
                </a:solidFill>
                <a:latin typeface="Calibri"/>
                <a:ea typeface="Calibri"/>
                <a:cs typeface="Calibri"/>
                <a:sym typeface="Calibri"/>
              </a:rPr>
              <a:t> FUNCIONALES Y NO FUNCIONALES (IEEE830)</a:t>
            </a:r>
            <a:endParaRPr/>
          </a:p>
        </p:txBody>
      </p:sp>
      <p:sp>
        <p:nvSpPr>
          <p:cNvPr id="427" name="Google Shape;427;p62"/>
          <p:cNvSpPr txBox="1"/>
          <p:nvPr/>
        </p:nvSpPr>
        <p:spPr>
          <a:xfrm>
            <a:off x="894079" y="1651083"/>
            <a:ext cx="7762160" cy="3548316"/>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rgbClr val="000000"/>
              </a:buClr>
              <a:buSzPts val="1800"/>
              <a:buFont typeface="Arial"/>
              <a:buNone/>
            </a:pPr>
            <a:endParaRPr sz="1800" b="0" i="0" u="none" strike="noStrike" cap="none">
              <a:solidFill>
                <a:srgbClr val="5E5C5D"/>
              </a:solidFill>
              <a:latin typeface="Calibri"/>
              <a:ea typeface="Calibri"/>
              <a:cs typeface="Calibri"/>
              <a:sym typeface="Calibri"/>
            </a:endParaRPr>
          </a:p>
        </p:txBody>
      </p:sp>
      <p:pic>
        <p:nvPicPr>
          <p:cNvPr id="428" name="Google Shape;428;p62"/>
          <p:cNvPicPr preferRelativeResize="0"/>
          <p:nvPr/>
        </p:nvPicPr>
        <p:blipFill rotWithShape="1">
          <a:blip r:embed="rId3">
            <a:alphaModFix/>
          </a:blip>
          <a:srcRect l="26843" t="63376" r="34371" b="7701"/>
          <a:stretch/>
        </p:blipFill>
        <p:spPr>
          <a:xfrm>
            <a:off x="50500" y="1388525"/>
            <a:ext cx="8160701" cy="342282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32"/>
        <p:cNvGrpSpPr/>
        <p:nvPr/>
      </p:nvGrpSpPr>
      <p:grpSpPr>
        <a:xfrm>
          <a:off x="0" y="0"/>
          <a:ext cx="0" cy="0"/>
          <a:chOff x="0" y="0"/>
          <a:chExt cx="0" cy="0"/>
        </a:xfrm>
      </p:grpSpPr>
      <p:sp>
        <p:nvSpPr>
          <p:cNvPr id="433" name="Google Shape;433;p63"/>
          <p:cNvSpPr txBox="1"/>
          <p:nvPr/>
        </p:nvSpPr>
        <p:spPr>
          <a:xfrm>
            <a:off x="751336" y="190098"/>
            <a:ext cx="3239400" cy="708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E8E6E8"/>
              </a:buClr>
              <a:buSzPts val="700"/>
              <a:buFont typeface="Calibri"/>
              <a:buNone/>
            </a:pPr>
            <a:r>
              <a:rPr lang="es" sz="2800" b="1" i="0" u="none" strike="noStrike" cap="none">
                <a:solidFill>
                  <a:srgbClr val="E8E6E8"/>
                </a:solidFill>
                <a:latin typeface="Calibri"/>
                <a:ea typeface="Calibri"/>
                <a:cs typeface="Calibri"/>
                <a:sym typeface="Calibri"/>
              </a:rPr>
              <a:t>CAPÍTULO 4.</a:t>
            </a:r>
            <a:endParaRPr/>
          </a:p>
        </p:txBody>
      </p:sp>
      <p:sp>
        <p:nvSpPr>
          <p:cNvPr id="434" name="Google Shape;434;p63"/>
          <p:cNvSpPr txBox="1"/>
          <p:nvPr/>
        </p:nvSpPr>
        <p:spPr>
          <a:xfrm>
            <a:off x="227852" y="144887"/>
            <a:ext cx="1047000" cy="708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E8E6E8"/>
              </a:buClr>
              <a:buSzPts val="800"/>
              <a:buFont typeface="Calibri"/>
              <a:buNone/>
            </a:pPr>
            <a:r>
              <a:rPr lang="es" sz="3200" b="1" i="0" u="none" strike="noStrike" cap="none">
                <a:solidFill>
                  <a:srgbClr val="E8E6E8"/>
                </a:solidFill>
                <a:latin typeface="Calibri"/>
                <a:ea typeface="Calibri"/>
                <a:cs typeface="Calibri"/>
                <a:sym typeface="Calibri"/>
              </a:rPr>
              <a:t>2.1</a:t>
            </a:r>
            <a:endParaRPr/>
          </a:p>
        </p:txBody>
      </p:sp>
      <p:sp>
        <p:nvSpPr>
          <p:cNvPr id="435" name="Google Shape;435;p63"/>
          <p:cNvSpPr txBox="1"/>
          <p:nvPr/>
        </p:nvSpPr>
        <p:spPr>
          <a:xfrm>
            <a:off x="-86242" y="943195"/>
            <a:ext cx="7407600" cy="400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5E5C5D"/>
              </a:buClr>
              <a:buSzPts val="500"/>
              <a:buFont typeface="Calibri"/>
              <a:buNone/>
            </a:pPr>
            <a:r>
              <a:rPr lang="es" sz="2000" b="1">
                <a:solidFill>
                  <a:srgbClr val="5E5C5D"/>
                </a:solidFill>
                <a:latin typeface="Calibri"/>
                <a:ea typeface="Calibri"/>
                <a:cs typeface="Calibri"/>
                <a:sym typeface="Calibri"/>
              </a:rPr>
              <a:t>REQUERIMIENTOS</a:t>
            </a:r>
            <a:r>
              <a:rPr lang="es" sz="2000" b="1" i="0" u="none" strike="noStrike" cap="none">
                <a:solidFill>
                  <a:srgbClr val="5E5C5D"/>
                </a:solidFill>
                <a:latin typeface="Calibri"/>
                <a:ea typeface="Calibri"/>
                <a:cs typeface="Calibri"/>
                <a:sym typeface="Calibri"/>
              </a:rPr>
              <a:t> FUNCIONALES Y NO FUNCIONALES (IEEE830)</a:t>
            </a:r>
            <a:endParaRPr/>
          </a:p>
        </p:txBody>
      </p:sp>
      <p:sp>
        <p:nvSpPr>
          <p:cNvPr id="436" name="Google Shape;436;p63"/>
          <p:cNvSpPr txBox="1"/>
          <p:nvPr/>
        </p:nvSpPr>
        <p:spPr>
          <a:xfrm>
            <a:off x="894079" y="1651083"/>
            <a:ext cx="7762200" cy="3548400"/>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rgbClr val="000000"/>
              </a:buClr>
              <a:buSzPts val="1800"/>
              <a:buFont typeface="Arial"/>
              <a:buNone/>
            </a:pPr>
            <a:endParaRPr sz="1800" b="0" i="0" u="none" strike="noStrike" cap="none">
              <a:solidFill>
                <a:srgbClr val="5E5C5D"/>
              </a:solidFill>
              <a:latin typeface="Calibri"/>
              <a:ea typeface="Calibri"/>
              <a:cs typeface="Calibri"/>
              <a:sym typeface="Calibri"/>
            </a:endParaRPr>
          </a:p>
        </p:txBody>
      </p:sp>
      <p:pic>
        <p:nvPicPr>
          <p:cNvPr id="437" name="Google Shape;437;p63"/>
          <p:cNvPicPr preferRelativeResize="0"/>
          <p:nvPr/>
        </p:nvPicPr>
        <p:blipFill rotWithShape="1">
          <a:blip r:embed="rId3">
            <a:alphaModFix/>
          </a:blip>
          <a:srcRect l="27021" t="24651" r="34375" b="27638"/>
          <a:stretch/>
        </p:blipFill>
        <p:spPr>
          <a:xfrm>
            <a:off x="606100" y="1259550"/>
            <a:ext cx="7899250" cy="388395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sp>
        <p:nvSpPr>
          <p:cNvPr id="442" name="Google Shape;442;p64"/>
          <p:cNvSpPr txBox="1"/>
          <p:nvPr/>
        </p:nvSpPr>
        <p:spPr>
          <a:xfrm>
            <a:off x="751336" y="190098"/>
            <a:ext cx="3239400" cy="708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E8E6E8"/>
              </a:buClr>
              <a:buSzPts val="700"/>
              <a:buFont typeface="Calibri"/>
              <a:buNone/>
            </a:pPr>
            <a:r>
              <a:rPr lang="es" sz="2800" b="1" i="0" u="none" strike="noStrike" cap="none">
                <a:solidFill>
                  <a:srgbClr val="E8E6E8"/>
                </a:solidFill>
                <a:latin typeface="Calibri"/>
                <a:ea typeface="Calibri"/>
                <a:cs typeface="Calibri"/>
                <a:sym typeface="Calibri"/>
              </a:rPr>
              <a:t>CAPÍTULO 4.</a:t>
            </a:r>
            <a:endParaRPr/>
          </a:p>
        </p:txBody>
      </p:sp>
      <p:sp>
        <p:nvSpPr>
          <p:cNvPr id="443" name="Google Shape;443;p64"/>
          <p:cNvSpPr txBox="1"/>
          <p:nvPr/>
        </p:nvSpPr>
        <p:spPr>
          <a:xfrm>
            <a:off x="227852" y="144887"/>
            <a:ext cx="1047000" cy="708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E8E6E8"/>
              </a:buClr>
              <a:buSzPts val="800"/>
              <a:buFont typeface="Calibri"/>
              <a:buNone/>
            </a:pPr>
            <a:r>
              <a:rPr lang="es" sz="3200" b="1" i="0" u="none" strike="noStrike" cap="none">
                <a:solidFill>
                  <a:srgbClr val="E8E6E8"/>
                </a:solidFill>
                <a:latin typeface="Calibri"/>
                <a:ea typeface="Calibri"/>
                <a:cs typeface="Calibri"/>
                <a:sym typeface="Calibri"/>
              </a:rPr>
              <a:t>2.1</a:t>
            </a:r>
            <a:endParaRPr/>
          </a:p>
        </p:txBody>
      </p:sp>
      <p:sp>
        <p:nvSpPr>
          <p:cNvPr id="444" name="Google Shape;444;p64"/>
          <p:cNvSpPr txBox="1"/>
          <p:nvPr/>
        </p:nvSpPr>
        <p:spPr>
          <a:xfrm>
            <a:off x="-86242" y="943195"/>
            <a:ext cx="7407600" cy="400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5E5C5D"/>
              </a:buClr>
              <a:buSzPts val="500"/>
              <a:buFont typeface="Calibri"/>
              <a:buNone/>
            </a:pPr>
            <a:r>
              <a:rPr lang="es" sz="2000" b="1">
                <a:solidFill>
                  <a:srgbClr val="5E5C5D"/>
                </a:solidFill>
                <a:latin typeface="Calibri"/>
                <a:ea typeface="Calibri"/>
                <a:cs typeface="Calibri"/>
                <a:sym typeface="Calibri"/>
              </a:rPr>
              <a:t>REQUERIMIENTOS</a:t>
            </a:r>
            <a:r>
              <a:rPr lang="es" sz="2000" b="1" i="0" u="none" strike="noStrike" cap="none">
                <a:solidFill>
                  <a:srgbClr val="5E5C5D"/>
                </a:solidFill>
                <a:latin typeface="Calibri"/>
                <a:ea typeface="Calibri"/>
                <a:cs typeface="Calibri"/>
                <a:sym typeface="Calibri"/>
              </a:rPr>
              <a:t> FUNCIONALES Y NO FUNCIONALES (IEEE830)</a:t>
            </a:r>
            <a:endParaRPr/>
          </a:p>
        </p:txBody>
      </p:sp>
      <p:sp>
        <p:nvSpPr>
          <p:cNvPr id="445" name="Google Shape;445;p64"/>
          <p:cNvSpPr txBox="1"/>
          <p:nvPr/>
        </p:nvSpPr>
        <p:spPr>
          <a:xfrm>
            <a:off x="894079" y="1651083"/>
            <a:ext cx="7762200" cy="3548400"/>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rgbClr val="000000"/>
              </a:buClr>
              <a:buSzPts val="1800"/>
              <a:buFont typeface="Arial"/>
              <a:buNone/>
            </a:pPr>
            <a:endParaRPr sz="1800" b="0" i="0" u="none" strike="noStrike" cap="none">
              <a:solidFill>
                <a:srgbClr val="5E5C5D"/>
              </a:solidFill>
              <a:latin typeface="Calibri"/>
              <a:ea typeface="Calibri"/>
              <a:cs typeface="Calibri"/>
              <a:sym typeface="Calibri"/>
            </a:endParaRPr>
          </a:p>
        </p:txBody>
      </p:sp>
      <p:pic>
        <p:nvPicPr>
          <p:cNvPr id="446" name="Google Shape;446;p64"/>
          <p:cNvPicPr preferRelativeResize="0"/>
          <p:nvPr/>
        </p:nvPicPr>
        <p:blipFill rotWithShape="1">
          <a:blip r:embed="rId3">
            <a:alphaModFix/>
          </a:blip>
          <a:srcRect l="27468" t="36490" r="33717" b="44877"/>
          <a:stretch/>
        </p:blipFill>
        <p:spPr>
          <a:xfrm>
            <a:off x="0" y="1343400"/>
            <a:ext cx="8716224" cy="3412376"/>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50"/>
        <p:cNvGrpSpPr/>
        <p:nvPr/>
      </p:nvGrpSpPr>
      <p:grpSpPr>
        <a:xfrm>
          <a:off x="0" y="0"/>
          <a:ext cx="0" cy="0"/>
          <a:chOff x="0" y="0"/>
          <a:chExt cx="0" cy="0"/>
        </a:xfrm>
      </p:grpSpPr>
      <p:sp>
        <p:nvSpPr>
          <p:cNvPr id="451" name="Google Shape;451;p65"/>
          <p:cNvSpPr txBox="1"/>
          <p:nvPr/>
        </p:nvSpPr>
        <p:spPr>
          <a:xfrm>
            <a:off x="1747397" y="1968765"/>
            <a:ext cx="5591670" cy="1107995"/>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SzPts val="1650"/>
              <a:buFont typeface="Calibri"/>
              <a:buNone/>
            </a:pPr>
            <a:r>
              <a:rPr lang="es" sz="6600" b="1" i="0" u="none" strike="noStrike" cap="none">
                <a:solidFill>
                  <a:schemeClr val="lt1"/>
                </a:solidFill>
                <a:latin typeface="Calibri"/>
                <a:ea typeface="Calibri"/>
                <a:cs typeface="Calibri"/>
                <a:sym typeface="Calibri"/>
              </a:rPr>
              <a:t>CAPÍTULO 5.</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55"/>
        <p:cNvGrpSpPr/>
        <p:nvPr/>
      </p:nvGrpSpPr>
      <p:grpSpPr>
        <a:xfrm>
          <a:off x="0" y="0"/>
          <a:ext cx="0" cy="0"/>
          <a:chOff x="0" y="0"/>
          <a:chExt cx="0" cy="0"/>
        </a:xfrm>
      </p:grpSpPr>
      <p:sp>
        <p:nvSpPr>
          <p:cNvPr id="456" name="Google Shape;456;p66"/>
          <p:cNvSpPr txBox="1"/>
          <p:nvPr/>
        </p:nvSpPr>
        <p:spPr>
          <a:xfrm>
            <a:off x="751336" y="190098"/>
            <a:ext cx="3239373"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E8E6E8"/>
              </a:buClr>
              <a:buSzPts val="700"/>
              <a:buFont typeface="Calibri"/>
              <a:buNone/>
            </a:pPr>
            <a:r>
              <a:rPr lang="es" sz="2800" b="1" i="0" u="none" strike="noStrike" cap="none">
                <a:solidFill>
                  <a:srgbClr val="E8E6E8"/>
                </a:solidFill>
                <a:latin typeface="Calibri"/>
                <a:ea typeface="Calibri"/>
                <a:cs typeface="Calibri"/>
                <a:sym typeface="Calibri"/>
              </a:rPr>
              <a:t>CAPÍTULO 5.</a:t>
            </a:r>
            <a:endParaRPr/>
          </a:p>
        </p:txBody>
      </p:sp>
      <p:sp>
        <p:nvSpPr>
          <p:cNvPr id="457" name="Google Shape;457;p66"/>
          <p:cNvSpPr txBox="1"/>
          <p:nvPr/>
        </p:nvSpPr>
        <p:spPr>
          <a:xfrm>
            <a:off x="227852" y="144887"/>
            <a:ext cx="1046968" cy="70788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E8E6E8"/>
              </a:buClr>
              <a:buSzPts val="800"/>
              <a:buFont typeface="Calibri"/>
              <a:buNone/>
            </a:pPr>
            <a:r>
              <a:rPr lang="es" sz="3200" b="1" i="0" u="none" strike="noStrike" cap="none">
                <a:solidFill>
                  <a:srgbClr val="E8E6E8"/>
                </a:solidFill>
                <a:latin typeface="Calibri"/>
                <a:ea typeface="Calibri"/>
                <a:cs typeface="Calibri"/>
                <a:sym typeface="Calibri"/>
              </a:rPr>
              <a:t>1.</a:t>
            </a:r>
            <a:endParaRPr/>
          </a:p>
        </p:txBody>
      </p:sp>
      <p:sp>
        <p:nvSpPr>
          <p:cNvPr id="458" name="Google Shape;458;p66"/>
          <p:cNvSpPr txBox="1"/>
          <p:nvPr/>
        </p:nvSpPr>
        <p:spPr>
          <a:xfrm>
            <a:off x="286974" y="606993"/>
            <a:ext cx="7407469" cy="400109"/>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5E5C5D"/>
              </a:buClr>
              <a:buSzPts val="500"/>
              <a:buFont typeface="Calibri"/>
              <a:buNone/>
            </a:pPr>
            <a:r>
              <a:rPr lang="es" sz="2000" b="1" i="0" u="none" strike="noStrike" cap="none">
                <a:solidFill>
                  <a:srgbClr val="5E5C5D"/>
                </a:solidFill>
                <a:latin typeface="Calibri"/>
                <a:ea typeface="Calibri"/>
                <a:cs typeface="Calibri"/>
                <a:sym typeface="Calibri"/>
              </a:rPr>
              <a:t>DIAGRAMA DE CASO DE USO</a:t>
            </a:r>
            <a:endParaRPr/>
          </a:p>
        </p:txBody>
      </p:sp>
      <p:sp>
        <p:nvSpPr>
          <p:cNvPr id="459" name="Google Shape;459;p66"/>
          <p:cNvSpPr txBox="1"/>
          <p:nvPr/>
        </p:nvSpPr>
        <p:spPr>
          <a:xfrm>
            <a:off x="894079" y="1651083"/>
            <a:ext cx="7762160" cy="3548316"/>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rgbClr val="000000"/>
              </a:buClr>
              <a:buSzPts val="1800"/>
              <a:buFont typeface="Arial"/>
              <a:buNone/>
            </a:pPr>
            <a:endParaRPr sz="1800" b="0" i="0" u="none" strike="noStrike" cap="none">
              <a:solidFill>
                <a:srgbClr val="5E5C5D"/>
              </a:solidFill>
              <a:latin typeface="Calibri"/>
              <a:ea typeface="Calibri"/>
              <a:cs typeface="Calibri"/>
              <a:sym typeface="Calibri"/>
            </a:endParaRPr>
          </a:p>
        </p:txBody>
      </p:sp>
      <p:pic>
        <p:nvPicPr>
          <p:cNvPr id="460" name="Google Shape;460;p66"/>
          <p:cNvPicPr preferRelativeResize="0"/>
          <p:nvPr/>
        </p:nvPicPr>
        <p:blipFill>
          <a:blip r:embed="rId3">
            <a:alphaModFix/>
          </a:blip>
          <a:stretch>
            <a:fillRect/>
          </a:stretch>
        </p:blipFill>
        <p:spPr>
          <a:xfrm>
            <a:off x="53725" y="1007100"/>
            <a:ext cx="9011201" cy="4136399"/>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sp>
        <p:nvSpPr>
          <p:cNvPr id="465" name="Google Shape;465;p67"/>
          <p:cNvSpPr txBox="1"/>
          <p:nvPr/>
        </p:nvSpPr>
        <p:spPr>
          <a:xfrm>
            <a:off x="1747397" y="1968765"/>
            <a:ext cx="5591670" cy="1107995"/>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SzPts val="1650"/>
              <a:buFont typeface="Calibri"/>
              <a:buNone/>
            </a:pPr>
            <a:r>
              <a:rPr lang="es" sz="6600" b="1" i="0" u="none" strike="noStrike" cap="none">
                <a:solidFill>
                  <a:schemeClr val="lt1"/>
                </a:solidFill>
                <a:latin typeface="Calibri"/>
                <a:ea typeface="Calibri"/>
                <a:cs typeface="Calibri"/>
                <a:sym typeface="Calibri"/>
              </a:rPr>
              <a:t>CAPÍTULO 6.</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69"/>
        <p:cNvGrpSpPr/>
        <p:nvPr/>
      </p:nvGrpSpPr>
      <p:grpSpPr>
        <a:xfrm>
          <a:off x="0" y="0"/>
          <a:ext cx="0" cy="0"/>
          <a:chOff x="0" y="0"/>
          <a:chExt cx="0" cy="0"/>
        </a:xfrm>
      </p:grpSpPr>
      <p:sp>
        <p:nvSpPr>
          <p:cNvPr id="470" name="Google Shape;470;p68"/>
          <p:cNvSpPr txBox="1"/>
          <p:nvPr/>
        </p:nvSpPr>
        <p:spPr>
          <a:xfrm>
            <a:off x="894079" y="196504"/>
            <a:ext cx="3239373"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E8E6E8"/>
              </a:buClr>
              <a:buSzPts val="700"/>
              <a:buFont typeface="Calibri"/>
              <a:buNone/>
            </a:pPr>
            <a:r>
              <a:rPr lang="es" sz="2800" b="1" i="0" u="none" strike="noStrike" cap="none">
                <a:solidFill>
                  <a:srgbClr val="E8E6E8"/>
                </a:solidFill>
                <a:latin typeface="Calibri"/>
                <a:ea typeface="Calibri"/>
                <a:cs typeface="Calibri"/>
                <a:sym typeface="Calibri"/>
              </a:rPr>
              <a:t>CAPÍTULO 6.</a:t>
            </a:r>
            <a:endParaRPr/>
          </a:p>
        </p:txBody>
      </p:sp>
      <p:sp>
        <p:nvSpPr>
          <p:cNvPr id="471" name="Google Shape;471;p68"/>
          <p:cNvSpPr txBox="1"/>
          <p:nvPr/>
        </p:nvSpPr>
        <p:spPr>
          <a:xfrm>
            <a:off x="227852" y="144887"/>
            <a:ext cx="1046968" cy="70788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E8E6E8"/>
              </a:buClr>
              <a:buSzPts val="800"/>
              <a:buFont typeface="Calibri"/>
              <a:buNone/>
            </a:pPr>
            <a:r>
              <a:rPr lang="es" sz="3200" b="1" i="0" u="none" strike="noStrike" cap="none">
                <a:solidFill>
                  <a:srgbClr val="E8E6E8"/>
                </a:solidFill>
                <a:latin typeface="Calibri"/>
                <a:ea typeface="Calibri"/>
                <a:cs typeface="Calibri"/>
                <a:sym typeface="Calibri"/>
              </a:rPr>
              <a:t>1.1</a:t>
            </a:r>
            <a:endParaRPr/>
          </a:p>
        </p:txBody>
      </p:sp>
      <p:sp>
        <p:nvSpPr>
          <p:cNvPr id="472" name="Google Shape;472;p68"/>
          <p:cNvSpPr txBox="1"/>
          <p:nvPr/>
        </p:nvSpPr>
        <p:spPr>
          <a:xfrm>
            <a:off x="135000" y="563989"/>
            <a:ext cx="7407600" cy="400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5E5C5D"/>
              </a:buClr>
              <a:buSzPts val="500"/>
              <a:buFont typeface="Calibri"/>
              <a:buNone/>
            </a:pPr>
            <a:r>
              <a:rPr lang="es" sz="2000" b="1" i="0" u="none" strike="noStrike" cap="none">
                <a:solidFill>
                  <a:srgbClr val="5E5C5D"/>
                </a:solidFill>
                <a:latin typeface="Calibri"/>
                <a:ea typeface="Calibri"/>
                <a:cs typeface="Calibri"/>
                <a:sym typeface="Calibri"/>
              </a:rPr>
              <a:t>DIAGRAMA DE CASO DE USO EXTENDIDO</a:t>
            </a:r>
            <a:endParaRPr/>
          </a:p>
        </p:txBody>
      </p:sp>
      <p:sp>
        <p:nvSpPr>
          <p:cNvPr id="473" name="Google Shape;473;p68"/>
          <p:cNvSpPr txBox="1"/>
          <p:nvPr/>
        </p:nvSpPr>
        <p:spPr>
          <a:xfrm>
            <a:off x="894079" y="1651083"/>
            <a:ext cx="7762160" cy="3548316"/>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rgbClr val="000000"/>
              </a:buClr>
              <a:buSzPts val="1800"/>
              <a:buFont typeface="Arial"/>
              <a:buNone/>
            </a:pPr>
            <a:endParaRPr sz="1800" b="0" i="0" u="none" strike="noStrike" cap="none">
              <a:solidFill>
                <a:srgbClr val="5E5C5D"/>
              </a:solidFill>
              <a:latin typeface="Calibri"/>
              <a:ea typeface="Calibri"/>
              <a:cs typeface="Calibri"/>
              <a:sym typeface="Calibri"/>
            </a:endParaRPr>
          </a:p>
        </p:txBody>
      </p:sp>
      <p:pic>
        <p:nvPicPr>
          <p:cNvPr id="474" name="Google Shape;474;p68"/>
          <p:cNvPicPr preferRelativeResize="0"/>
          <p:nvPr/>
        </p:nvPicPr>
        <p:blipFill rotWithShape="1">
          <a:blip r:embed="rId3">
            <a:alphaModFix/>
          </a:blip>
          <a:srcRect l="23439" t="29061" r="42736" b="12605"/>
          <a:stretch/>
        </p:blipFill>
        <p:spPr>
          <a:xfrm>
            <a:off x="504350" y="964200"/>
            <a:ext cx="6328526" cy="41793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24"/>
          <p:cNvSpPr txBox="1"/>
          <p:nvPr/>
        </p:nvSpPr>
        <p:spPr>
          <a:xfrm>
            <a:off x="954675" y="213752"/>
            <a:ext cx="3239373"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E8E6E8"/>
              </a:buClr>
              <a:buSzPts val="700"/>
              <a:buFont typeface="Calibri"/>
              <a:buNone/>
            </a:pPr>
            <a:r>
              <a:rPr lang="es" sz="2800" b="1" i="0" u="none" strike="noStrike" cap="none">
                <a:solidFill>
                  <a:srgbClr val="E8E6E8"/>
                </a:solidFill>
                <a:latin typeface="Calibri"/>
                <a:ea typeface="Calibri"/>
                <a:cs typeface="Calibri"/>
                <a:sym typeface="Calibri"/>
              </a:rPr>
              <a:t>CAPÍTULO 1.</a:t>
            </a:r>
            <a:endParaRPr/>
          </a:p>
        </p:txBody>
      </p:sp>
      <p:sp>
        <p:nvSpPr>
          <p:cNvPr id="94" name="Google Shape;94;p24"/>
          <p:cNvSpPr txBox="1"/>
          <p:nvPr/>
        </p:nvSpPr>
        <p:spPr>
          <a:xfrm>
            <a:off x="227852" y="144887"/>
            <a:ext cx="726823" cy="70788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E8E6E8"/>
              </a:buClr>
              <a:buSzPts val="800"/>
              <a:buFont typeface="Calibri"/>
              <a:buNone/>
            </a:pPr>
            <a:r>
              <a:rPr lang="es" sz="3200" b="1" i="0" u="none" strike="noStrike" cap="none">
                <a:solidFill>
                  <a:srgbClr val="E8E6E8"/>
                </a:solidFill>
                <a:latin typeface="Calibri"/>
                <a:ea typeface="Calibri"/>
                <a:cs typeface="Calibri"/>
                <a:sym typeface="Calibri"/>
              </a:rPr>
              <a:t>1.</a:t>
            </a:r>
            <a:endParaRPr/>
          </a:p>
        </p:txBody>
      </p:sp>
      <p:sp>
        <p:nvSpPr>
          <p:cNvPr id="95" name="Google Shape;95;p24"/>
          <p:cNvSpPr txBox="1"/>
          <p:nvPr/>
        </p:nvSpPr>
        <p:spPr>
          <a:xfrm>
            <a:off x="954675" y="1227521"/>
            <a:ext cx="2591261" cy="400109"/>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5E5C5D"/>
              </a:buClr>
              <a:buSzPts val="500"/>
              <a:buFont typeface="Calibri"/>
              <a:buNone/>
            </a:pPr>
            <a:r>
              <a:rPr lang="es" sz="2000" b="1" i="0" u="none" strike="noStrike" cap="none">
                <a:solidFill>
                  <a:srgbClr val="5E5C5D"/>
                </a:solidFill>
                <a:latin typeface="Calibri"/>
                <a:ea typeface="Calibri"/>
                <a:cs typeface="Calibri"/>
                <a:sym typeface="Calibri"/>
              </a:rPr>
              <a:t>OBJETIVO GENERAL.</a:t>
            </a:r>
            <a:endParaRPr/>
          </a:p>
        </p:txBody>
      </p:sp>
      <p:sp>
        <p:nvSpPr>
          <p:cNvPr id="96" name="Google Shape;96;p24"/>
          <p:cNvSpPr txBox="1"/>
          <p:nvPr/>
        </p:nvSpPr>
        <p:spPr>
          <a:xfrm>
            <a:off x="954675" y="1933513"/>
            <a:ext cx="6694481" cy="116955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5E5C5D"/>
              </a:buClr>
              <a:buSzPts val="450"/>
              <a:buFont typeface="Calibri"/>
              <a:buNone/>
            </a:pPr>
            <a:r>
              <a:rPr lang="es" sz="1800" b="0" i="0" u="none" strike="noStrike" cap="none">
                <a:solidFill>
                  <a:srgbClr val="5E5C5D"/>
                </a:solidFill>
                <a:latin typeface="Calibri"/>
                <a:ea typeface="Calibri"/>
                <a:cs typeface="Calibri"/>
                <a:sym typeface="Calibri"/>
              </a:rPr>
              <a:t>Implementar un sistema de información orientado a la web, para la administración del mobiliario asignado a la institución educativa Julio Cesar Turbay Ayala.</a:t>
            </a:r>
            <a:endParaRPr sz="1800" b="0" i="0" u="none" strike="noStrike" cap="none">
              <a:solidFill>
                <a:srgbClr val="5E5C5D"/>
              </a:solidFill>
              <a:latin typeface="Calibri"/>
              <a:ea typeface="Calibri"/>
              <a:cs typeface="Calibri"/>
              <a:sym typeface="Calibri"/>
            </a:endParaRPr>
          </a:p>
        </p:txBody>
      </p:sp>
      <p:pic>
        <p:nvPicPr>
          <p:cNvPr id="97" name="Google Shape;97;p24"/>
          <p:cNvPicPr preferRelativeResize="0"/>
          <p:nvPr/>
        </p:nvPicPr>
        <p:blipFill rotWithShape="1">
          <a:blip r:embed="rId3">
            <a:alphaModFix/>
          </a:blip>
          <a:srcRect/>
          <a:stretch/>
        </p:blipFill>
        <p:spPr>
          <a:xfrm>
            <a:off x="1101720" y="1963366"/>
            <a:ext cx="265429" cy="41909"/>
          </a:xfrm>
          <a:prstGeom prst="rect">
            <a:avLst/>
          </a:prstGeom>
          <a:noFill/>
          <a:ln>
            <a:noFill/>
          </a:ln>
        </p:spPr>
      </p:pic>
      <p:pic>
        <p:nvPicPr>
          <p:cNvPr id="98" name="Google Shape;98;p24"/>
          <p:cNvPicPr preferRelativeResize="0"/>
          <p:nvPr/>
        </p:nvPicPr>
        <p:blipFill>
          <a:blip r:embed="rId4">
            <a:alphaModFix/>
          </a:blip>
          <a:stretch>
            <a:fillRect/>
          </a:stretch>
        </p:blipFill>
        <p:spPr>
          <a:xfrm>
            <a:off x="3673850" y="3103064"/>
            <a:ext cx="1631498" cy="1735636"/>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479" name="Google Shape;479;p69"/>
          <p:cNvSpPr txBox="1"/>
          <p:nvPr/>
        </p:nvSpPr>
        <p:spPr>
          <a:xfrm>
            <a:off x="966081" y="189118"/>
            <a:ext cx="3239373"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E8E6E8"/>
              </a:buClr>
              <a:buSzPts val="700"/>
              <a:buFont typeface="Calibri"/>
              <a:buNone/>
            </a:pPr>
            <a:r>
              <a:rPr lang="es" sz="2800" b="1" i="0" u="none" strike="noStrike" cap="none">
                <a:solidFill>
                  <a:srgbClr val="E8E6E8"/>
                </a:solidFill>
                <a:latin typeface="Calibri"/>
                <a:ea typeface="Calibri"/>
                <a:cs typeface="Calibri"/>
                <a:sym typeface="Calibri"/>
              </a:rPr>
              <a:t>CAPÍTULO 6.</a:t>
            </a:r>
            <a:endParaRPr/>
          </a:p>
        </p:txBody>
      </p:sp>
      <p:sp>
        <p:nvSpPr>
          <p:cNvPr id="480" name="Google Shape;480;p69"/>
          <p:cNvSpPr txBox="1"/>
          <p:nvPr/>
        </p:nvSpPr>
        <p:spPr>
          <a:xfrm>
            <a:off x="227852" y="144887"/>
            <a:ext cx="1046968" cy="70788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E8E6E8"/>
              </a:buClr>
              <a:buSzPts val="800"/>
              <a:buFont typeface="Calibri"/>
              <a:buNone/>
            </a:pPr>
            <a:r>
              <a:rPr lang="es" sz="3200" b="1" i="0" u="none" strike="noStrike" cap="none">
                <a:solidFill>
                  <a:srgbClr val="E8E6E8"/>
                </a:solidFill>
                <a:latin typeface="Calibri"/>
                <a:ea typeface="Calibri"/>
                <a:cs typeface="Calibri"/>
                <a:sym typeface="Calibri"/>
              </a:rPr>
              <a:t>1.2</a:t>
            </a:r>
            <a:endParaRPr/>
          </a:p>
        </p:txBody>
      </p:sp>
      <p:sp>
        <p:nvSpPr>
          <p:cNvPr id="481" name="Google Shape;481;p69"/>
          <p:cNvSpPr txBox="1"/>
          <p:nvPr/>
        </p:nvSpPr>
        <p:spPr>
          <a:xfrm>
            <a:off x="0" y="606139"/>
            <a:ext cx="7407600" cy="400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5E5C5D"/>
              </a:buClr>
              <a:buSzPts val="500"/>
              <a:buFont typeface="Calibri"/>
              <a:buNone/>
            </a:pPr>
            <a:r>
              <a:rPr lang="es" sz="2000" b="1" i="0" u="none" strike="noStrike" cap="none">
                <a:solidFill>
                  <a:srgbClr val="5E5C5D"/>
                </a:solidFill>
                <a:latin typeface="Calibri"/>
                <a:ea typeface="Calibri"/>
                <a:cs typeface="Calibri"/>
                <a:sym typeface="Calibri"/>
              </a:rPr>
              <a:t>DIAGRAMA DE CASO DE USO EXTENDIDO</a:t>
            </a:r>
            <a:endParaRPr/>
          </a:p>
        </p:txBody>
      </p:sp>
      <p:sp>
        <p:nvSpPr>
          <p:cNvPr id="482" name="Google Shape;482;p69"/>
          <p:cNvSpPr txBox="1"/>
          <p:nvPr/>
        </p:nvSpPr>
        <p:spPr>
          <a:xfrm>
            <a:off x="894079" y="1651083"/>
            <a:ext cx="7762160" cy="3548316"/>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rgbClr val="000000"/>
              </a:buClr>
              <a:buSzPts val="1800"/>
              <a:buFont typeface="Arial"/>
              <a:buNone/>
            </a:pPr>
            <a:endParaRPr sz="1800" b="0" i="0" u="none" strike="noStrike" cap="none">
              <a:solidFill>
                <a:srgbClr val="5E5C5D"/>
              </a:solidFill>
              <a:latin typeface="Calibri"/>
              <a:ea typeface="Calibri"/>
              <a:cs typeface="Calibri"/>
              <a:sym typeface="Calibri"/>
            </a:endParaRPr>
          </a:p>
        </p:txBody>
      </p:sp>
      <p:pic>
        <p:nvPicPr>
          <p:cNvPr id="483" name="Google Shape;483;p69"/>
          <p:cNvPicPr preferRelativeResize="0"/>
          <p:nvPr/>
        </p:nvPicPr>
        <p:blipFill rotWithShape="1">
          <a:blip r:embed="rId3">
            <a:alphaModFix/>
          </a:blip>
          <a:srcRect l="23531" t="24488" r="42645" b="19138"/>
          <a:stretch/>
        </p:blipFill>
        <p:spPr>
          <a:xfrm>
            <a:off x="453925" y="965400"/>
            <a:ext cx="6118426" cy="423400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70"/>
          <p:cNvSpPr txBox="1"/>
          <p:nvPr/>
        </p:nvSpPr>
        <p:spPr>
          <a:xfrm>
            <a:off x="1090772" y="197623"/>
            <a:ext cx="3239373"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E8E6E8"/>
              </a:buClr>
              <a:buSzPts val="700"/>
              <a:buFont typeface="Calibri"/>
              <a:buNone/>
            </a:pPr>
            <a:r>
              <a:rPr lang="es" sz="2800" b="1" i="0" u="none" strike="noStrike" cap="none">
                <a:solidFill>
                  <a:srgbClr val="E8E6E8"/>
                </a:solidFill>
                <a:latin typeface="Calibri"/>
                <a:ea typeface="Calibri"/>
                <a:cs typeface="Calibri"/>
                <a:sym typeface="Calibri"/>
              </a:rPr>
              <a:t>CAPÍTULO 6.</a:t>
            </a:r>
            <a:endParaRPr/>
          </a:p>
        </p:txBody>
      </p:sp>
      <p:sp>
        <p:nvSpPr>
          <p:cNvPr id="489" name="Google Shape;489;p70"/>
          <p:cNvSpPr txBox="1"/>
          <p:nvPr/>
        </p:nvSpPr>
        <p:spPr>
          <a:xfrm>
            <a:off x="227852" y="144887"/>
            <a:ext cx="1046968" cy="70788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E8E6E8"/>
              </a:buClr>
              <a:buSzPts val="800"/>
              <a:buFont typeface="Calibri"/>
              <a:buNone/>
            </a:pPr>
            <a:r>
              <a:rPr lang="es" sz="3200" b="1" i="0" u="none" strike="noStrike" cap="none">
                <a:solidFill>
                  <a:srgbClr val="E8E6E8"/>
                </a:solidFill>
                <a:latin typeface="Calibri"/>
                <a:ea typeface="Calibri"/>
                <a:cs typeface="Calibri"/>
                <a:sym typeface="Calibri"/>
              </a:rPr>
              <a:t>1.3</a:t>
            </a:r>
            <a:endParaRPr/>
          </a:p>
        </p:txBody>
      </p:sp>
      <p:sp>
        <p:nvSpPr>
          <p:cNvPr id="490" name="Google Shape;490;p70"/>
          <p:cNvSpPr txBox="1"/>
          <p:nvPr/>
        </p:nvSpPr>
        <p:spPr>
          <a:xfrm>
            <a:off x="0" y="597714"/>
            <a:ext cx="7407600" cy="400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5E5C5D"/>
              </a:buClr>
              <a:buSzPts val="500"/>
              <a:buFont typeface="Calibri"/>
              <a:buNone/>
            </a:pPr>
            <a:r>
              <a:rPr lang="es" sz="2000" b="1" i="0" u="none" strike="noStrike" cap="none">
                <a:solidFill>
                  <a:srgbClr val="5E5C5D"/>
                </a:solidFill>
                <a:latin typeface="Calibri"/>
                <a:ea typeface="Calibri"/>
                <a:cs typeface="Calibri"/>
                <a:sym typeface="Calibri"/>
              </a:rPr>
              <a:t>DIAGRAMA DE CASO DE USO EXTENDIDO</a:t>
            </a:r>
            <a:endParaRPr/>
          </a:p>
        </p:txBody>
      </p:sp>
      <p:sp>
        <p:nvSpPr>
          <p:cNvPr id="491" name="Google Shape;491;p70"/>
          <p:cNvSpPr txBox="1"/>
          <p:nvPr/>
        </p:nvSpPr>
        <p:spPr>
          <a:xfrm>
            <a:off x="894079" y="1651083"/>
            <a:ext cx="7762160" cy="3548316"/>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rgbClr val="000000"/>
              </a:buClr>
              <a:buSzPts val="1800"/>
              <a:buFont typeface="Arial"/>
              <a:buNone/>
            </a:pPr>
            <a:endParaRPr sz="1800" b="0" i="0" u="none" strike="noStrike" cap="none">
              <a:solidFill>
                <a:srgbClr val="5E5C5D"/>
              </a:solidFill>
              <a:latin typeface="Calibri"/>
              <a:ea typeface="Calibri"/>
              <a:cs typeface="Calibri"/>
              <a:sym typeface="Calibri"/>
            </a:endParaRPr>
          </a:p>
        </p:txBody>
      </p:sp>
      <p:pic>
        <p:nvPicPr>
          <p:cNvPr id="492" name="Google Shape;492;p70"/>
          <p:cNvPicPr preferRelativeResize="0"/>
          <p:nvPr/>
        </p:nvPicPr>
        <p:blipFill rotWithShape="1">
          <a:blip r:embed="rId3">
            <a:alphaModFix/>
          </a:blip>
          <a:srcRect l="23434" t="26123" r="42557" b="10315"/>
          <a:stretch/>
        </p:blipFill>
        <p:spPr>
          <a:xfrm>
            <a:off x="134550" y="937100"/>
            <a:ext cx="6547051" cy="420640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sp>
        <p:nvSpPr>
          <p:cNvPr id="497" name="Google Shape;497;p71"/>
          <p:cNvSpPr txBox="1"/>
          <p:nvPr/>
        </p:nvSpPr>
        <p:spPr>
          <a:xfrm>
            <a:off x="1104627" y="198645"/>
            <a:ext cx="3239373"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E8E6E8"/>
              </a:buClr>
              <a:buSzPts val="700"/>
              <a:buFont typeface="Calibri"/>
              <a:buNone/>
            </a:pPr>
            <a:r>
              <a:rPr lang="es" sz="2800" b="1" i="0" u="none" strike="noStrike" cap="none">
                <a:solidFill>
                  <a:srgbClr val="E8E6E8"/>
                </a:solidFill>
                <a:latin typeface="Calibri"/>
                <a:ea typeface="Calibri"/>
                <a:cs typeface="Calibri"/>
                <a:sym typeface="Calibri"/>
              </a:rPr>
              <a:t>CAPÍTULO 6.</a:t>
            </a:r>
            <a:endParaRPr/>
          </a:p>
        </p:txBody>
      </p:sp>
      <p:sp>
        <p:nvSpPr>
          <p:cNvPr id="498" name="Google Shape;498;p71"/>
          <p:cNvSpPr txBox="1"/>
          <p:nvPr/>
        </p:nvSpPr>
        <p:spPr>
          <a:xfrm>
            <a:off x="227852" y="144887"/>
            <a:ext cx="1046968" cy="70788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E8E6E8"/>
              </a:buClr>
              <a:buSzPts val="800"/>
              <a:buFont typeface="Calibri"/>
              <a:buNone/>
            </a:pPr>
            <a:r>
              <a:rPr lang="es" sz="3200" b="1" i="0" u="none" strike="noStrike" cap="none">
                <a:solidFill>
                  <a:srgbClr val="E8E6E8"/>
                </a:solidFill>
                <a:latin typeface="Calibri"/>
                <a:ea typeface="Calibri"/>
                <a:cs typeface="Calibri"/>
                <a:sym typeface="Calibri"/>
              </a:rPr>
              <a:t>1.4</a:t>
            </a:r>
            <a:endParaRPr/>
          </a:p>
        </p:txBody>
      </p:sp>
      <p:sp>
        <p:nvSpPr>
          <p:cNvPr id="499" name="Google Shape;499;p71"/>
          <p:cNvSpPr txBox="1"/>
          <p:nvPr/>
        </p:nvSpPr>
        <p:spPr>
          <a:xfrm>
            <a:off x="0" y="597714"/>
            <a:ext cx="7407600" cy="400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5E5C5D"/>
              </a:buClr>
              <a:buSzPts val="500"/>
              <a:buFont typeface="Calibri"/>
              <a:buNone/>
            </a:pPr>
            <a:r>
              <a:rPr lang="es" sz="2000" b="1" i="0" u="none" strike="noStrike" cap="none">
                <a:solidFill>
                  <a:srgbClr val="5E5C5D"/>
                </a:solidFill>
                <a:latin typeface="Calibri"/>
                <a:ea typeface="Calibri"/>
                <a:cs typeface="Calibri"/>
                <a:sym typeface="Calibri"/>
              </a:rPr>
              <a:t>DIAGRAMA DE CASO DE USO EXTENDIDO</a:t>
            </a:r>
            <a:endParaRPr/>
          </a:p>
        </p:txBody>
      </p:sp>
      <p:pic>
        <p:nvPicPr>
          <p:cNvPr id="500" name="Google Shape;500;p71"/>
          <p:cNvPicPr preferRelativeResize="0"/>
          <p:nvPr/>
        </p:nvPicPr>
        <p:blipFill rotWithShape="1">
          <a:blip r:embed="rId3">
            <a:alphaModFix/>
          </a:blip>
          <a:srcRect l="23619" t="22101" r="43147" b="25820"/>
          <a:stretch/>
        </p:blipFill>
        <p:spPr>
          <a:xfrm>
            <a:off x="0" y="997925"/>
            <a:ext cx="6580752" cy="4200601"/>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504"/>
        <p:cNvGrpSpPr/>
        <p:nvPr/>
      </p:nvGrpSpPr>
      <p:grpSpPr>
        <a:xfrm>
          <a:off x="0" y="0"/>
          <a:ext cx="0" cy="0"/>
          <a:chOff x="0" y="0"/>
          <a:chExt cx="0" cy="0"/>
        </a:xfrm>
      </p:grpSpPr>
      <p:sp>
        <p:nvSpPr>
          <p:cNvPr id="505" name="Google Shape;505;p72"/>
          <p:cNvSpPr txBox="1"/>
          <p:nvPr/>
        </p:nvSpPr>
        <p:spPr>
          <a:xfrm>
            <a:off x="1502672" y="190098"/>
            <a:ext cx="3239373"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E8E6E8"/>
              </a:buClr>
              <a:buSzPts val="700"/>
              <a:buFont typeface="Calibri"/>
              <a:buNone/>
            </a:pPr>
            <a:r>
              <a:rPr lang="es" sz="2800" b="1" i="0" u="none" strike="noStrike" cap="none">
                <a:solidFill>
                  <a:srgbClr val="E8E6E8"/>
                </a:solidFill>
                <a:latin typeface="Calibri"/>
                <a:ea typeface="Calibri"/>
                <a:cs typeface="Calibri"/>
                <a:sym typeface="Calibri"/>
              </a:rPr>
              <a:t>CAPÍTULO 6.</a:t>
            </a:r>
            <a:endParaRPr/>
          </a:p>
        </p:txBody>
      </p:sp>
      <p:sp>
        <p:nvSpPr>
          <p:cNvPr id="506" name="Google Shape;506;p72"/>
          <p:cNvSpPr txBox="1"/>
          <p:nvPr/>
        </p:nvSpPr>
        <p:spPr>
          <a:xfrm>
            <a:off x="227852" y="190098"/>
            <a:ext cx="1046968" cy="70788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E8E6E8"/>
              </a:buClr>
              <a:buSzPts val="800"/>
              <a:buFont typeface="Calibri"/>
              <a:buNone/>
            </a:pPr>
            <a:r>
              <a:rPr lang="es" sz="3200" b="1" i="0" u="none" strike="noStrike" cap="none">
                <a:solidFill>
                  <a:srgbClr val="E8E6E8"/>
                </a:solidFill>
                <a:latin typeface="Calibri"/>
                <a:ea typeface="Calibri"/>
                <a:cs typeface="Calibri"/>
                <a:sym typeface="Calibri"/>
              </a:rPr>
              <a:t>1.5</a:t>
            </a:r>
            <a:endParaRPr/>
          </a:p>
        </p:txBody>
      </p:sp>
      <p:sp>
        <p:nvSpPr>
          <p:cNvPr id="507" name="Google Shape;507;p72"/>
          <p:cNvSpPr txBox="1"/>
          <p:nvPr/>
        </p:nvSpPr>
        <p:spPr>
          <a:xfrm>
            <a:off x="42150" y="594433"/>
            <a:ext cx="7407600" cy="400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5E5C5D"/>
              </a:buClr>
              <a:buSzPts val="500"/>
              <a:buFont typeface="Calibri"/>
              <a:buNone/>
            </a:pPr>
            <a:r>
              <a:rPr lang="es" sz="2000" b="1" i="0" u="none" strike="noStrike" cap="none">
                <a:solidFill>
                  <a:srgbClr val="5E5C5D"/>
                </a:solidFill>
                <a:latin typeface="Calibri"/>
                <a:ea typeface="Calibri"/>
                <a:cs typeface="Calibri"/>
                <a:sym typeface="Calibri"/>
              </a:rPr>
              <a:t>DIAGRAMA DE CASO DE USO EXTENDIDO</a:t>
            </a:r>
            <a:endParaRPr/>
          </a:p>
        </p:txBody>
      </p:sp>
      <p:sp>
        <p:nvSpPr>
          <p:cNvPr id="508" name="Google Shape;508;p72"/>
          <p:cNvSpPr txBox="1"/>
          <p:nvPr/>
        </p:nvSpPr>
        <p:spPr>
          <a:xfrm>
            <a:off x="894079" y="1651083"/>
            <a:ext cx="7762160" cy="3548316"/>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rgbClr val="000000"/>
              </a:buClr>
              <a:buSzPts val="1800"/>
              <a:buFont typeface="Arial"/>
              <a:buNone/>
            </a:pPr>
            <a:endParaRPr sz="1800" b="0" i="0" u="none" strike="noStrike" cap="none">
              <a:solidFill>
                <a:srgbClr val="5E5C5D"/>
              </a:solidFill>
              <a:latin typeface="Calibri"/>
              <a:ea typeface="Calibri"/>
              <a:cs typeface="Calibri"/>
              <a:sym typeface="Calibri"/>
            </a:endParaRPr>
          </a:p>
        </p:txBody>
      </p:sp>
      <p:pic>
        <p:nvPicPr>
          <p:cNvPr id="509" name="Google Shape;509;p72"/>
          <p:cNvPicPr preferRelativeResize="0"/>
          <p:nvPr/>
        </p:nvPicPr>
        <p:blipFill rotWithShape="1">
          <a:blip r:embed="rId3">
            <a:alphaModFix/>
          </a:blip>
          <a:srcRect l="23434" t="27758" r="42557" b="6555"/>
          <a:stretch/>
        </p:blipFill>
        <p:spPr>
          <a:xfrm>
            <a:off x="143000" y="897975"/>
            <a:ext cx="6563827" cy="4245526"/>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513"/>
        <p:cNvGrpSpPr/>
        <p:nvPr/>
      </p:nvGrpSpPr>
      <p:grpSpPr>
        <a:xfrm>
          <a:off x="0" y="0"/>
          <a:ext cx="0" cy="0"/>
          <a:chOff x="0" y="0"/>
          <a:chExt cx="0" cy="0"/>
        </a:xfrm>
      </p:grpSpPr>
      <p:sp>
        <p:nvSpPr>
          <p:cNvPr id="514" name="Google Shape;514;p73"/>
          <p:cNvSpPr txBox="1"/>
          <p:nvPr/>
        </p:nvSpPr>
        <p:spPr>
          <a:xfrm>
            <a:off x="1173900" y="198645"/>
            <a:ext cx="3239373"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E8E6E8"/>
              </a:buClr>
              <a:buSzPts val="700"/>
              <a:buFont typeface="Calibri"/>
              <a:buNone/>
            </a:pPr>
            <a:r>
              <a:rPr lang="es" sz="2800" b="1" i="0" u="none" strike="noStrike" cap="none">
                <a:solidFill>
                  <a:srgbClr val="E8E6E8"/>
                </a:solidFill>
                <a:latin typeface="Calibri"/>
                <a:ea typeface="Calibri"/>
                <a:cs typeface="Calibri"/>
                <a:sym typeface="Calibri"/>
              </a:rPr>
              <a:t>CAPÍTULO 6.</a:t>
            </a:r>
            <a:endParaRPr/>
          </a:p>
        </p:txBody>
      </p:sp>
      <p:sp>
        <p:nvSpPr>
          <p:cNvPr id="515" name="Google Shape;515;p73"/>
          <p:cNvSpPr txBox="1"/>
          <p:nvPr/>
        </p:nvSpPr>
        <p:spPr>
          <a:xfrm>
            <a:off x="227852" y="144887"/>
            <a:ext cx="1046968" cy="70788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E8E6E8"/>
              </a:buClr>
              <a:buSzPts val="800"/>
              <a:buFont typeface="Calibri"/>
              <a:buNone/>
            </a:pPr>
            <a:r>
              <a:rPr lang="es" sz="3200" b="1" i="0" u="none" strike="noStrike" cap="none">
                <a:solidFill>
                  <a:srgbClr val="E8E6E8"/>
                </a:solidFill>
                <a:latin typeface="Calibri"/>
                <a:ea typeface="Calibri"/>
                <a:cs typeface="Calibri"/>
                <a:sym typeface="Calibri"/>
              </a:rPr>
              <a:t>1.6</a:t>
            </a:r>
            <a:endParaRPr/>
          </a:p>
        </p:txBody>
      </p:sp>
      <p:sp>
        <p:nvSpPr>
          <p:cNvPr id="516" name="Google Shape;516;p73"/>
          <p:cNvSpPr txBox="1"/>
          <p:nvPr/>
        </p:nvSpPr>
        <p:spPr>
          <a:xfrm>
            <a:off x="0" y="614589"/>
            <a:ext cx="7407600" cy="400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5E5C5D"/>
              </a:buClr>
              <a:buSzPts val="500"/>
              <a:buFont typeface="Calibri"/>
              <a:buNone/>
            </a:pPr>
            <a:r>
              <a:rPr lang="es" sz="2000" b="1" i="0" u="none" strike="noStrike" cap="none">
                <a:solidFill>
                  <a:srgbClr val="5E5C5D"/>
                </a:solidFill>
                <a:latin typeface="Calibri"/>
                <a:ea typeface="Calibri"/>
                <a:cs typeface="Calibri"/>
                <a:sym typeface="Calibri"/>
              </a:rPr>
              <a:t>DIAGRAMA DE CASO DE USO EXTENDIDO</a:t>
            </a:r>
            <a:endParaRPr/>
          </a:p>
        </p:txBody>
      </p:sp>
      <p:sp>
        <p:nvSpPr>
          <p:cNvPr id="517" name="Google Shape;517;p73"/>
          <p:cNvSpPr txBox="1"/>
          <p:nvPr/>
        </p:nvSpPr>
        <p:spPr>
          <a:xfrm>
            <a:off x="894079" y="1651083"/>
            <a:ext cx="7762160" cy="3548316"/>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rgbClr val="000000"/>
              </a:buClr>
              <a:buSzPts val="1800"/>
              <a:buFont typeface="Arial"/>
              <a:buNone/>
            </a:pPr>
            <a:endParaRPr sz="1800" b="0" i="0" u="none" strike="noStrike" cap="none">
              <a:solidFill>
                <a:srgbClr val="5E5C5D"/>
              </a:solidFill>
              <a:latin typeface="Calibri"/>
              <a:ea typeface="Calibri"/>
              <a:cs typeface="Calibri"/>
              <a:sym typeface="Calibri"/>
            </a:endParaRPr>
          </a:p>
        </p:txBody>
      </p:sp>
      <p:pic>
        <p:nvPicPr>
          <p:cNvPr id="518" name="Google Shape;518;p73"/>
          <p:cNvPicPr preferRelativeResize="0"/>
          <p:nvPr/>
        </p:nvPicPr>
        <p:blipFill rotWithShape="1">
          <a:blip r:embed="rId3">
            <a:alphaModFix/>
          </a:blip>
          <a:srcRect l="23146" t="22668" r="39994" b="13442"/>
          <a:stretch/>
        </p:blipFill>
        <p:spPr>
          <a:xfrm>
            <a:off x="0" y="1014800"/>
            <a:ext cx="6084898" cy="418460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522"/>
        <p:cNvGrpSpPr/>
        <p:nvPr/>
      </p:nvGrpSpPr>
      <p:grpSpPr>
        <a:xfrm>
          <a:off x="0" y="0"/>
          <a:ext cx="0" cy="0"/>
          <a:chOff x="0" y="0"/>
          <a:chExt cx="0" cy="0"/>
        </a:xfrm>
      </p:grpSpPr>
      <p:sp>
        <p:nvSpPr>
          <p:cNvPr id="523" name="Google Shape;523;p74"/>
          <p:cNvSpPr txBox="1"/>
          <p:nvPr/>
        </p:nvSpPr>
        <p:spPr>
          <a:xfrm>
            <a:off x="966081" y="172836"/>
            <a:ext cx="3239373"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E8E6E8"/>
              </a:buClr>
              <a:buSzPts val="700"/>
              <a:buFont typeface="Calibri"/>
              <a:buNone/>
            </a:pPr>
            <a:r>
              <a:rPr lang="es" sz="2800" b="1" i="0" u="none" strike="noStrike" cap="none">
                <a:solidFill>
                  <a:srgbClr val="E8E6E8"/>
                </a:solidFill>
                <a:latin typeface="Calibri"/>
                <a:ea typeface="Calibri"/>
                <a:cs typeface="Calibri"/>
                <a:sym typeface="Calibri"/>
              </a:rPr>
              <a:t>CAPÍTULO 6.</a:t>
            </a:r>
            <a:endParaRPr/>
          </a:p>
        </p:txBody>
      </p:sp>
      <p:sp>
        <p:nvSpPr>
          <p:cNvPr id="524" name="Google Shape;524;p74"/>
          <p:cNvSpPr txBox="1"/>
          <p:nvPr/>
        </p:nvSpPr>
        <p:spPr>
          <a:xfrm>
            <a:off x="227852" y="144887"/>
            <a:ext cx="1046968" cy="70788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E8E6E8"/>
              </a:buClr>
              <a:buSzPts val="800"/>
              <a:buFont typeface="Calibri"/>
              <a:buNone/>
            </a:pPr>
            <a:r>
              <a:rPr lang="es" sz="3200" b="1" i="0" u="none" strike="noStrike" cap="none">
                <a:solidFill>
                  <a:srgbClr val="E8E6E8"/>
                </a:solidFill>
                <a:latin typeface="Calibri"/>
                <a:ea typeface="Calibri"/>
                <a:cs typeface="Calibri"/>
                <a:sym typeface="Calibri"/>
              </a:rPr>
              <a:t>1.7</a:t>
            </a:r>
            <a:endParaRPr/>
          </a:p>
        </p:txBody>
      </p:sp>
      <p:sp>
        <p:nvSpPr>
          <p:cNvPr id="525" name="Google Shape;525;p74"/>
          <p:cNvSpPr txBox="1"/>
          <p:nvPr/>
        </p:nvSpPr>
        <p:spPr>
          <a:xfrm>
            <a:off x="0" y="623014"/>
            <a:ext cx="7407600" cy="400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5E5C5D"/>
              </a:buClr>
              <a:buSzPts val="500"/>
              <a:buFont typeface="Calibri"/>
              <a:buNone/>
            </a:pPr>
            <a:r>
              <a:rPr lang="es" sz="2000" b="1" i="0" u="none" strike="noStrike" cap="none">
                <a:solidFill>
                  <a:srgbClr val="5E5C5D"/>
                </a:solidFill>
                <a:latin typeface="Calibri"/>
                <a:ea typeface="Calibri"/>
                <a:cs typeface="Calibri"/>
                <a:sym typeface="Calibri"/>
              </a:rPr>
              <a:t>DIAGRAMA DE CASO DE USO EXTENDIDO</a:t>
            </a:r>
            <a:endParaRPr/>
          </a:p>
        </p:txBody>
      </p:sp>
      <p:sp>
        <p:nvSpPr>
          <p:cNvPr id="526" name="Google Shape;526;p74"/>
          <p:cNvSpPr txBox="1"/>
          <p:nvPr/>
        </p:nvSpPr>
        <p:spPr>
          <a:xfrm>
            <a:off x="894079" y="1651083"/>
            <a:ext cx="7762160" cy="3548316"/>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rgbClr val="000000"/>
              </a:buClr>
              <a:buSzPts val="1800"/>
              <a:buFont typeface="Arial"/>
              <a:buNone/>
            </a:pPr>
            <a:endParaRPr sz="1800" b="0" i="0" u="none" strike="noStrike" cap="none">
              <a:solidFill>
                <a:srgbClr val="5E5C5D"/>
              </a:solidFill>
              <a:latin typeface="Calibri"/>
              <a:ea typeface="Calibri"/>
              <a:cs typeface="Calibri"/>
              <a:sym typeface="Calibri"/>
            </a:endParaRPr>
          </a:p>
        </p:txBody>
      </p:sp>
      <p:pic>
        <p:nvPicPr>
          <p:cNvPr id="527" name="Google Shape;527;p74"/>
          <p:cNvPicPr preferRelativeResize="0"/>
          <p:nvPr/>
        </p:nvPicPr>
        <p:blipFill rotWithShape="1">
          <a:blip r:embed="rId3">
            <a:alphaModFix/>
          </a:blip>
          <a:srcRect l="23167" t="23343" r="39977" b="14074"/>
          <a:stretch/>
        </p:blipFill>
        <p:spPr>
          <a:xfrm>
            <a:off x="0" y="962300"/>
            <a:ext cx="6160526" cy="4181201"/>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531"/>
        <p:cNvGrpSpPr/>
        <p:nvPr/>
      </p:nvGrpSpPr>
      <p:grpSpPr>
        <a:xfrm>
          <a:off x="0" y="0"/>
          <a:ext cx="0" cy="0"/>
          <a:chOff x="0" y="0"/>
          <a:chExt cx="0" cy="0"/>
        </a:xfrm>
      </p:grpSpPr>
      <p:sp>
        <p:nvSpPr>
          <p:cNvPr id="532" name="Google Shape;532;p75"/>
          <p:cNvSpPr txBox="1"/>
          <p:nvPr/>
        </p:nvSpPr>
        <p:spPr>
          <a:xfrm>
            <a:off x="966081" y="190294"/>
            <a:ext cx="3239373"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E8E6E8"/>
              </a:buClr>
              <a:buSzPts val="700"/>
              <a:buFont typeface="Calibri"/>
              <a:buNone/>
            </a:pPr>
            <a:r>
              <a:rPr lang="es" sz="2800" b="1" i="0" u="none" strike="noStrike" cap="none">
                <a:solidFill>
                  <a:srgbClr val="E8E6E8"/>
                </a:solidFill>
                <a:latin typeface="Calibri"/>
                <a:ea typeface="Calibri"/>
                <a:cs typeface="Calibri"/>
                <a:sym typeface="Calibri"/>
              </a:rPr>
              <a:t>CAPÍTULO 6.</a:t>
            </a:r>
            <a:endParaRPr/>
          </a:p>
        </p:txBody>
      </p:sp>
      <p:sp>
        <p:nvSpPr>
          <p:cNvPr id="533" name="Google Shape;533;p75"/>
          <p:cNvSpPr txBox="1"/>
          <p:nvPr/>
        </p:nvSpPr>
        <p:spPr>
          <a:xfrm>
            <a:off x="227852" y="144887"/>
            <a:ext cx="1046968" cy="70788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E8E6E8"/>
              </a:buClr>
              <a:buSzPts val="800"/>
              <a:buFont typeface="Calibri"/>
              <a:buNone/>
            </a:pPr>
            <a:r>
              <a:rPr lang="es" sz="3200" b="1" i="0" u="none" strike="noStrike" cap="none">
                <a:solidFill>
                  <a:srgbClr val="E8E6E8"/>
                </a:solidFill>
                <a:latin typeface="Calibri"/>
                <a:ea typeface="Calibri"/>
                <a:cs typeface="Calibri"/>
                <a:sym typeface="Calibri"/>
              </a:rPr>
              <a:t>1.8 </a:t>
            </a:r>
            <a:endParaRPr/>
          </a:p>
        </p:txBody>
      </p:sp>
      <p:sp>
        <p:nvSpPr>
          <p:cNvPr id="534" name="Google Shape;534;p75"/>
          <p:cNvSpPr txBox="1"/>
          <p:nvPr/>
        </p:nvSpPr>
        <p:spPr>
          <a:xfrm>
            <a:off x="0" y="589289"/>
            <a:ext cx="7407600" cy="400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5E5C5D"/>
              </a:buClr>
              <a:buSzPts val="500"/>
              <a:buFont typeface="Calibri"/>
              <a:buNone/>
            </a:pPr>
            <a:r>
              <a:rPr lang="es" sz="2000" b="1" i="0" u="none" strike="noStrike" cap="none">
                <a:solidFill>
                  <a:srgbClr val="5E5C5D"/>
                </a:solidFill>
                <a:latin typeface="Calibri"/>
                <a:ea typeface="Calibri"/>
                <a:cs typeface="Calibri"/>
                <a:sym typeface="Calibri"/>
              </a:rPr>
              <a:t>DIAGRAMA DE CASO DE USO EXTENDIDO</a:t>
            </a:r>
            <a:endParaRPr/>
          </a:p>
        </p:txBody>
      </p:sp>
      <p:sp>
        <p:nvSpPr>
          <p:cNvPr id="535" name="Google Shape;535;p75"/>
          <p:cNvSpPr txBox="1"/>
          <p:nvPr/>
        </p:nvSpPr>
        <p:spPr>
          <a:xfrm>
            <a:off x="894079" y="1651083"/>
            <a:ext cx="7762160" cy="3548316"/>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rgbClr val="000000"/>
              </a:buClr>
              <a:buSzPts val="1800"/>
              <a:buFont typeface="Arial"/>
              <a:buNone/>
            </a:pPr>
            <a:endParaRPr sz="1800" b="0" i="0" u="none" strike="noStrike" cap="none">
              <a:solidFill>
                <a:srgbClr val="5E5C5D"/>
              </a:solidFill>
              <a:latin typeface="Calibri"/>
              <a:ea typeface="Calibri"/>
              <a:cs typeface="Calibri"/>
              <a:sym typeface="Calibri"/>
            </a:endParaRPr>
          </a:p>
        </p:txBody>
      </p:sp>
      <p:pic>
        <p:nvPicPr>
          <p:cNvPr id="536" name="Google Shape;536;p75"/>
          <p:cNvPicPr preferRelativeResize="0"/>
          <p:nvPr/>
        </p:nvPicPr>
        <p:blipFill rotWithShape="1">
          <a:blip r:embed="rId3">
            <a:alphaModFix/>
          </a:blip>
          <a:srcRect l="23254" t="24165" r="42462" b="12108"/>
          <a:stretch/>
        </p:blipFill>
        <p:spPr>
          <a:xfrm>
            <a:off x="50425" y="932900"/>
            <a:ext cx="6664800" cy="4305925"/>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540"/>
        <p:cNvGrpSpPr/>
        <p:nvPr/>
      </p:nvGrpSpPr>
      <p:grpSpPr>
        <a:xfrm>
          <a:off x="0" y="0"/>
          <a:ext cx="0" cy="0"/>
          <a:chOff x="0" y="0"/>
          <a:chExt cx="0" cy="0"/>
        </a:xfrm>
      </p:grpSpPr>
      <p:sp>
        <p:nvSpPr>
          <p:cNvPr id="541" name="Google Shape;541;p76"/>
          <p:cNvSpPr txBox="1"/>
          <p:nvPr/>
        </p:nvSpPr>
        <p:spPr>
          <a:xfrm>
            <a:off x="1747397" y="1968765"/>
            <a:ext cx="5591670" cy="1107995"/>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SzPts val="1650"/>
              <a:buFont typeface="Calibri"/>
              <a:buNone/>
            </a:pPr>
            <a:r>
              <a:rPr lang="es" sz="6600" b="1" i="0" u="none" strike="noStrike" cap="none">
                <a:solidFill>
                  <a:schemeClr val="lt1"/>
                </a:solidFill>
                <a:latin typeface="Calibri"/>
                <a:ea typeface="Calibri"/>
                <a:cs typeface="Calibri"/>
                <a:sym typeface="Calibri"/>
              </a:rPr>
              <a:t>CAPÍTULO 7.</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545"/>
        <p:cNvGrpSpPr/>
        <p:nvPr/>
      </p:nvGrpSpPr>
      <p:grpSpPr>
        <a:xfrm>
          <a:off x="0" y="0"/>
          <a:ext cx="0" cy="0"/>
          <a:chOff x="0" y="0"/>
          <a:chExt cx="0" cy="0"/>
        </a:xfrm>
      </p:grpSpPr>
      <p:sp>
        <p:nvSpPr>
          <p:cNvPr id="546" name="Google Shape;546;p77"/>
          <p:cNvSpPr txBox="1"/>
          <p:nvPr/>
        </p:nvSpPr>
        <p:spPr>
          <a:xfrm>
            <a:off x="751336" y="190098"/>
            <a:ext cx="3239373"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E8E6E8"/>
              </a:buClr>
              <a:buSzPts val="700"/>
              <a:buFont typeface="Calibri"/>
              <a:buNone/>
            </a:pPr>
            <a:r>
              <a:rPr lang="es" sz="2800" b="1" i="0" u="none" strike="noStrike" cap="none">
                <a:solidFill>
                  <a:srgbClr val="E8E6E8"/>
                </a:solidFill>
                <a:latin typeface="Calibri"/>
                <a:ea typeface="Calibri"/>
                <a:cs typeface="Calibri"/>
                <a:sym typeface="Calibri"/>
              </a:rPr>
              <a:t>CAPÍTULO 7.</a:t>
            </a:r>
            <a:endParaRPr/>
          </a:p>
        </p:txBody>
      </p:sp>
      <p:sp>
        <p:nvSpPr>
          <p:cNvPr id="547" name="Google Shape;547;p77"/>
          <p:cNvSpPr txBox="1"/>
          <p:nvPr/>
        </p:nvSpPr>
        <p:spPr>
          <a:xfrm>
            <a:off x="227852" y="144887"/>
            <a:ext cx="1046968" cy="70788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E8E6E8"/>
              </a:buClr>
              <a:buSzPts val="800"/>
              <a:buFont typeface="Calibri"/>
              <a:buNone/>
            </a:pPr>
            <a:r>
              <a:rPr lang="es" sz="3200" b="1" i="0" u="none" strike="noStrike" cap="none">
                <a:solidFill>
                  <a:srgbClr val="E8E6E8"/>
                </a:solidFill>
                <a:latin typeface="Calibri"/>
                <a:ea typeface="Calibri"/>
                <a:cs typeface="Calibri"/>
                <a:sym typeface="Calibri"/>
              </a:rPr>
              <a:t>1.</a:t>
            </a:r>
            <a:endParaRPr/>
          </a:p>
        </p:txBody>
      </p:sp>
      <p:sp>
        <p:nvSpPr>
          <p:cNvPr id="548" name="Google Shape;548;p77"/>
          <p:cNvSpPr txBox="1"/>
          <p:nvPr/>
        </p:nvSpPr>
        <p:spPr>
          <a:xfrm>
            <a:off x="487761" y="1250974"/>
            <a:ext cx="7407469" cy="400109"/>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5E5C5D"/>
              </a:buClr>
              <a:buSzPts val="500"/>
              <a:buFont typeface="Calibri"/>
              <a:buNone/>
            </a:pPr>
            <a:r>
              <a:rPr lang="es" sz="2000" b="1" i="0" u="none" strike="noStrike" cap="none">
                <a:solidFill>
                  <a:srgbClr val="5E5C5D"/>
                </a:solidFill>
                <a:latin typeface="Calibri"/>
                <a:ea typeface="Calibri"/>
                <a:cs typeface="Calibri"/>
                <a:sym typeface="Calibri"/>
              </a:rPr>
              <a:t>SISTEMA CONTROL DE VERSIONES (GITHUB)</a:t>
            </a:r>
            <a:endParaRPr/>
          </a:p>
        </p:txBody>
      </p:sp>
      <p:sp>
        <p:nvSpPr>
          <p:cNvPr id="549" name="Google Shape;549;p77"/>
          <p:cNvSpPr txBox="1"/>
          <p:nvPr/>
        </p:nvSpPr>
        <p:spPr>
          <a:xfrm>
            <a:off x="560356" y="1651083"/>
            <a:ext cx="7762160" cy="3548316"/>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rgbClr val="000000"/>
              </a:buClr>
              <a:buSzPts val="1800"/>
              <a:buFont typeface="Arial"/>
              <a:buNone/>
            </a:pPr>
            <a:endParaRPr sz="1800" b="0" i="0" u="none" strike="noStrike" cap="none">
              <a:solidFill>
                <a:srgbClr val="5E5C5D"/>
              </a:solidFill>
              <a:latin typeface="Calibri"/>
              <a:ea typeface="Calibri"/>
              <a:cs typeface="Calibri"/>
              <a:sym typeface="Calibri"/>
            </a:endParaRPr>
          </a:p>
        </p:txBody>
      </p:sp>
      <p:pic>
        <p:nvPicPr>
          <p:cNvPr id="550" name="Google Shape;550;p77"/>
          <p:cNvPicPr preferRelativeResize="0"/>
          <p:nvPr/>
        </p:nvPicPr>
        <p:blipFill rotWithShape="1">
          <a:blip r:embed="rId3">
            <a:alphaModFix/>
          </a:blip>
          <a:srcRect r="73212" b="22604"/>
          <a:stretch/>
        </p:blipFill>
        <p:spPr>
          <a:xfrm>
            <a:off x="560356" y="1557088"/>
            <a:ext cx="3724643" cy="3589411"/>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554"/>
        <p:cNvGrpSpPr/>
        <p:nvPr/>
      </p:nvGrpSpPr>
      <p:grpSpPr>
        <a:xfrm>
          <a:off x="0" y="0"/>
          <a:ext cx="0" cy="0"/>
          <a:chOff x="0" y="0"/>
          <a:chExt cx="0" cy="0"/>
        </a:xfrm>
      </p:grpSpPr>
      <p:sp>
        <p:nvSpPr>
          <p:cNvPr id="555" name="Google Shape;555;p78"/>
          <p:cNvSpPr txBox="1"/>
          <p:nvPr/>
        </p:nvSpPr>
        <p:spPr>
          <a:xfrm>
            <a:off x="751336" y="190098"/>
            <a:ext cx="3239373"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E8E6E8"/>
              </a:buClr>
              <a:buSzPts val="700"/>
              <a:buFont typeface="Calibri"/>
              <a:buNone/>
            </a:pPr>
            <a:r>
              <a:rPr lang="es" sz="2800" b="1" i="0" u="none" strike="noStrike" cap="none">
                <a:solidFill>
                  <a:srgbClr val="E8E6E8"/>
                </a:solidFill>
                <a:latin typeface="Calibri"/>
                <a:ea typeface="Calibri"/>
                <a:cs typeface="Calibri"/>
                <a:sym typeface="Calibri"/>
              </a:rPr>
              <a:t>CAPÍTULO 7.</a:t>
            </a:r>
            <a:endParaRPr/>
          </a:p>
        </p:txBody>
      </p:sp>
      <p:sp>
        <p:nvSpPr>
          <p:cNvPr id="556" name="Google Shape;556;p78"/>
          <p:cNvSpPr txBox="1"/>
          <p:nvPr/>
        </p:nvSpPr>
        <p:spPr>
          <a:xfrm>
            <a:off x="227852" y="144887"/>
            <a:ext cx="1046968" cy="70788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E8E6E8"/>
              </a:buClr>
              <a:buSzPts val="800"/>
              <a:buFont typeface="Calibri"/>
              <a:buNone/>
            </a:pPr>
            <a:r>
              <a:rPr lang="es" sz="3200" b="1" i="0" u="none" strike="noStrike" cap="none">
                <a:solidFill>
                  <a:srgbClr val="E8E6E8"/>
                </a:solidFill>
                <a:latin typeface="Calibri"/>
                <a:ea typeface="Calibri"/>
                <a:cs typeface="Calibri"/>
                <a:sym typeface="Calibri"/>
              </a:rPr>
              <a:t>1.1</a:t>
            </a:r>
            <a:endParaRPr/>
          </a:p>
        </p:txBody>
      </p:sp>
      <p:sp>
        <p:nvSpPr>
          <p:cNvPr id="557" name="Google Shape;557;p78"/>
          <p:cNvSpPr txBox="1"/>
          <p:nvPr/>
        </p:nvSpPr>
        <p:spPr>
          <a:xfrm>
            <a:off x="487761" y="1250974"/>
            <a:ext cx="7407469" cy="400109"/>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5E5C5D"/>
              </a:buClr>
              <a:buSzPts val="500"/>
              <a:buFont typeface="Calibri"/>
              <a:buNone/>
            </a:pPr>
            <a:r>
              <a:rPr lang="es" sz="2000" b="1" i="0" u="none" strike="noStrike" cap="none">
                <a:solidFill>
                  <a:srgbClr val="5E5C5D"/>
                </a:solidFill>
                <a:latin typeface="Calibri"/>
                <a:ea typeface="Calibri"/>
                <a:cs typeface="Calibri"/>
                <a:sym typeface="Calibri"/>
              </a:rPr>
              <a:t>SISTEMA CONTROL DE VERSIONES (GITHUB)</a:t>
            </a:r>
            <a:endParaRPr/>
          </a:p>
        </p:txBody>
      </p:sp>
      <p:sp>
        <p:nvSpPr>
          <p:cNvPr id="558" name="Google Shape;558;p78"/>
          <p:cNvSpPr txBox="1"/>
          <p:nvPr/>
        </p:nvSpPr>
        <p:spPr>
          <a:xfrm>
            <a:off x="560356" y="1651083"/>
            <a:ext cx="7762160" cy="3548316"/>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rgbClr val="000000"/>
              </a:buClr>
              <a:buSzPts val="1800"/>
              <a:buFont typeface="Arial"/>
              <a:buNone/>
            </a:pPr>
            <a:endParaRPr sz="1800" b="0" i="0" u="none" strike="noStrike" cap="none">
              <a:solidFill>
                <a:srgbClr val="5E5C5D"/>
              </a:solidFill>
              <a:latin typeface="Calibri"/>
              <a:ea typeface="Calibri"/>
              <a:cs typeface="Calibri"/>
              <a:sym typeface="Calibri"/>
            </a:endParaRPr>
          </a:p>
        </p:txBody>
      </p:sp>
      <p:pic>
        <p:nvPicPr>
          <p:cNvPr id="559" name="Google Shape;559;p78"/>
          <p:cNvPicPr preferRelativeResize="0"/>
          <p:nvPr/>
        </p:nvPicPr>
        <p:blipFill rotWithShape="1">
          <a:blip r:embed="rId3">
            <a:alphaModFix/>
          </a:blip>
          <a:srcRect l="23729" t="31054" r="25323" b="5928"/>
          <a:stretch/>
        </p:blipFill>
        <p:spPr>
          <a:xfrm>
            <a:off x="560356" y="1651083"/>
            <a:ext cx="7862506" cy="324142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25"/>
          <p:cNvSpPr txBox="1"/>
          <p:nvPr/>
        </p:nvSpPr>
        <p:spPr>
          <a:xfrm>
            <a:off x="1367149" y="183899"/>
            <a:ext cx="3239373"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E8E6E8"/>
              </a:buClr>
              <a:buSzPts val="700"/>
              <a:buFont typeface="Calibri"/>
              <a:buNone/>
            </a:pPr>
            <a:r>
              <a:rPr lang="es" sz="2800" b="1" i="0" u="none" strike="noStrike" cap="none">
                <a:solidFill>
                  <a:srgbClr val="E8E6E8"/>
                </a:solidFill>
                <a:latin typeface="Calibri"/>
                <a:ea typeface="Calibri"/>
                <a:cs typeface="Calibri"/>
                <a:sym typeface="Calibri"/>
              </a:rPr>
              <a:t>CAPÍTULO 1.</a:t>
            </a:r>
            <a:endParaRPr/>
          </a:p>
        </p:txBody>
      </p:sp>
      <p:sp>
        <p:nvSpPr>
          <p:cNvPr id="104" name="Google Shape;104;p25"/>
          <p:cNvSpPr txBox="1"/>
          <p:nvPr/>
        </p:nvSpPr>
        <p:spPr>
          <a:xfrm>
            <a:off x="227852" y="144887"/>
            <a:ext cx="1066992" cy="70788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E8E6E8"/>
              </a:buClr>
              <a:buSzPts val="800"/>
              <a:buFont typeface="Calibri"/>
              <a:buNone/>
            </a:pPr>
            <a:r>
              <a:rPr lang="es" sz="3200" b="1" i="0" u="none" strike="noStrike" cap="none">
                <a:solidFill>
                  <a:srgbClr val="E8E6E8"/>
                </a:solidFill>
                <a:latin typeface="Calibri"/>
                <a:ea typeface="Calibri"/>
                <a:cs typeface="Calibri"/>
                <a:sym typeface="Calibri"/>
              </a:rPr>
              <a:t>1.1.1</a:t>
            </a:r>
            <a:endParaRPr/>
          </a:p>
        </p:txBody>
      </p:sp>
      <p:sp>
        <p:nvSpPr>
          <p:cNvPr id="105" name="Google Shape;105;p25"/>
          <p:cNvSpPr txBox="1"/>
          <p:nvPr/>
        </p:nvSpPr>
        <p:spPr>
          <a:xfrm>
            <a:off x="954675" y="1227521"/>
            <a:ext cx="2836414" cy="400109"/>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5E5C5D"/>
              </a:buClr>
              <a:buSzPts val="500"/>
              <a:buFont typeface="Calibri"/>
              <a:buNone/>
            </a:pPr>
            <a:r>
              <a:rPr lang="es" sz="2000" b="1" i="0" u="none" strike="noStrike" cap="none">
                <a:solidFill>
                  <a:srgbClr val="5E5C5D"/>
                </a:solidFill>
                <a:latin typeface="Calibri"/>
                <a:ea typeface="Calibri"/>
                <a:cs typeface="Calibri"/>
                <a:sym typeface="Calibri"/>
              </a:rPr>
              <a:t>OBJETIVOS ESPECÍFICOS.</a:t>
            </a:r>
            <a:endParaRPr/>
          </a:p>
        </p:txBody>
      </p:sp>
      <p:sp>
        <p:nvSpPr>
          <p:cNvPr id="106" name="Google Shape;106;p25"/>
          <p:cNvSpPr txBox="1"/>
          <p:nvPr/>
        </p:nvSpPr>
        <p:spPr>
          <a:xfrm>
            <a:off x="954675" y="1627630"/>
            <a:ext cx="7762160" cy="3370983"/>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rgbClr val="5E5C5D"/>
              </a:buClr>
              <a:buSzPts val="1800"/>
              <a:buFont typeface="Arial"/>
              <a:buAutoNum type="arabicPeriod"/>
            </a:pPr>
            <a:r>
              <a:rPr lang="es" sz="1800" b="0" i="0" u="none" strike="noStrike" cap="none" dirty="0">
                <a:solidFill>
                  <a:srgbClr val="5E5C5D"/>
                </a:solidFill>
                <a:latin typeface="Calibri"/>
                <a:ea typeface="Calibri"/>
                <a:cs typeface="Calibri"/>
                <a:sym typeface="Calibri"/>
              </a:rPr>
              <a:t>Especificar los roles y requerimientos administrativos de los usuarios implicados en la gestión de la aplicación web.</a:t>
            </a:r>
            <a:endParaRPr dirty="0"/>
          </a:p>
          <a:p>
            <a:pPr marL="342900" marR="0" lvl="0" indent="-228600" algn="l" rtl="0">
              <a:lnSpc>
                <a:spcPct val="100000"/>
              </a:lnSpc>
              <a:spcBef>
                <a:spcPts val="0"/>
              </a:spcBef>
              <a:spcAft>
                <a:spcPts val="0"/>
              </a:spcAft>
              <a:buClr>
                <a:srgbClr val="000000"/>
              </a:buClr>
              <a:buSzPts val="1800"/>
              <a:buFont typeface="Arial"/>
              <a:buNone/>
            </a:pPr>
            <a:endParaRPr sz="1800" b="0" i="0" u="none" strike="noStrike" cap="none" dirty="0">
              <a:solidFill>
                <a:srgbClr val="5E5C5D"/>
              </a:solidFill>
              <a:latin typeface="Calibri"/>
              <a:ea typeface="Calibri"/>
              <a:cs typeface="Calibri"/>
              <a:sym typeface="Calibri"/>
            </a:endParaRPr>
          </a:p>
          <a:p>
            <a:pPr marR="0" lvl="0" algn="l" rtl="0">
              <a:lnSpc>
                <a:spcPct val="100000"/>
              </a:lnSpc>
              <a:spcBef>
                <a:spcPts val="0"/>
              </a:spcBef>
              <a:spcAft>
                <a:spcPts val="0"/>
              </a:spcAft>
              <a:buClr>
                <a:srgbClr val="5E5C5D"/>
              </a:buClr>
              <a:buSzPts val="1800"/>
            </a:pPr>
            <a:r>
              <a:rPr lang="es" sz="1800" b="0" i="0" u="none" strike="noStrike" cap="none" dirty="0">
                <a:solidFill>
                  <a:srgbClr val="5E5C5D"/>
                </a:solidFill>
                <a:latin typeface="Calibri"/>
                <a:ea typeface="Calibri"/>
                <a:cs typeface="Calibri"/>
                <a:sym typeface="Calibri"/>
              </a:rPr>
              <a:t>2. Proponer técnicas de recolección de información, dirigidas al personal administrativo y docente, para gestionar eficazmente el inventario de los bienes asignados a la institución Julio Cesar Turbay Ayala.</a:t>
            </a:r>
            <a:endParaRPr dirty="0"/>
          </a:p>
          <a:p>
            <a:pPr marL="342900" marR="0" lvl="0" indent="-228600" algn="l" rtl="0">
              <a:lnSpc>
                <a:spcPct val="100000"/>
              </a:lnSpc>
              <a:spcBef>
                <a:spcPts val="0"/>
              </a:spcBef>
              <a:spcAft>
                <a:spcPts val="0"/>
              </a:spcAft>
              <a:buClr>
                <a:srgbClr val="000000"/>
              </a:buClr>
              <a:buSzPts val="1800"/>
              <a:buFont typeface="Arial"/>
              <a:buNone/>
            </a:pPr>
            <a:endParaRPr sz="1800" b="0" i="0" u="none" strike="noStrike" cap="none" dirty="0">
              <a:solidFill>
                <a:srgbClr val="5E5C5D"/>
              </a:solidFill>
              <a:latin typeface="Calibri"/>
              <a:ea typeface="Calibri"/>
              <a:cs typeface="Calibri"/>
              <a:sym typeface="Calibri"/>
            </a:endParaRPr>
          </a:p>
          <a:p>
            <a:pPr marR="0" lvl="0" algn="l" rtl="0">
              <a:lnSpc>
                <a:spcPct val="100000"/>
              </a:lnSpc>
              <a:spcBef>
                <a:spcPts val="0"/>
              </a:spcBef>
              <a:spcAft>
                <a:spcPts val="0"/>
              </a:spcAft>
              <a:buClr>
                <a:srgbClr val="5E5C5D"/>
              </a:buClr>
              <a:buSzPts val="1800"/>
            </a:pPr>
            <a:r>
              <a:rPr lang="es" sz="1800" b="0" i="0" u="none" strike="noStrike" cap="none" dirty="0">
                <a:solidFill>
                  <a:srgbClr val="5E5C5D"/>
                </a:solidFill>
                <a:latin typeface="Calibri"/>
                <a:ea typeface="Calibri"/>
                <a:cs typeface="Calibri"/>
                <a:sym typeface="Calibri"/>
              </a:rPr>
              <a:t>3. Construir los modelos de UML que den soporte a la información requerida.</a:t>
            </a:r>
            <a:endParaRPr dirty="0"/>
          </a:p>
          <a:p>
            <a:pPr marL="342900" marR="0" lvl="0" indent="-228600" algn="l" rtl="0">
              <a:lnSpc>
                <a:spcPct val="100000"/>
              </a:lnSpc>
              <a:spcBef>
                <a:spcPts val="0"/>
              </a:spcBef>
              <a:spcAft>
                <a:spcPts val="0"/>
              </a:spcAft>
              <a:buClr>
                <a:srgbClr val="000000"/>
              </a:buClr>
              <a:buSzPts val="1800"/>
              <a:buFont typeface="Arial"/>
              <a:buNone/>
            </a:pPr>
            <a:endParaRPr sz="1800" b="0" i="0" u="none" strike="noStrike" cap="none" dirty="0">
              <a:solidFill>
                <a:srgbClr val="5E5C5D"/>
              </a:solidFill>
              <a:latin typeface="Calibri"/>
              <a:ea typeface="Calibri"/>
              <a:cs typeface="Calibri"/>
              <a:sym typeface="Calibri"/>
            </a:endParaRPr>
          </a:p>
          <a:p>
            <a:pPr marR="0" lvl="0" algn="l" rtl="0">
              <a:lnSpc>
                <a:spcPct val="100000"/>
              </a:lnSpc>
              <a:spcBef>
                <a:spcPts val="0"/>
              </a:spcBef>
              <a:spcAft>
                <a:spcPts val="0"/>
              </a:spcAft>
              <a:buClr>
                <a:srgbClr val="5E5C5D"/>
              </a:buClr>
              <a:buSzPts val="1800"/>
            </a:pPr>
            <a:r>
              <a:rPr lang="es" sz="1800" b="0" i="0" u="none" strike="noStrike" cap="none" dirty="0">
                <a:solidFill>
                  <a:srgbClr val="5E5C5D"/>
                </a:solidFill>
                <a:latin typeface="Calibri"/>
                <a:ea typeface="Calibri"/>
                <a:cs typeface="Calibri"/>
                <a:sym typeface="Calibri"/>
              </a:rPr>
              <a:t>4. Redactar la documentación del proceso, basado en los requerimientos funcionales y no funcionales para la construcción del sistema de orden de inventario.</a:t>
            </a:r>
            <a:endParaRPr dirty="0"/>
          </a:p>
        </p:txBody>
      </p:sp>
      <p:pic>
        <p:nvPicPr>
          <p:cNvPr id="107" name="Google Shape;107;p25"/>
          <p:cNvPicPr preferRelativeResize="0"/>
          <p:nvPr/>
        </p:nvPicPr>
        <p:blipFill rotWithShape="1">
          <a:blip r:embed="rId3">
            <a:alphaModFix/>
          </a:blip>
          <a:srcRect/>
          <a:stretch/>
        </p:blipFill>
        <p:spPr>
          <a:xfrm>
            <a:off x="1101720" y="1963366"/>
            <a:ext cx="265429" cy="41909"/>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563"/>
        <p:cNvGrpSpPr/>
        <p:nvPr/>
      </p:nvGrpSpPr>
      <p:grpSpPr>
        <a:xfrm>
          <a:off x="0" y="0"/>
          <a:ext cx="0" cy="0"/>
          <a:chOff x="0" y="0"/>
          <a:chExt cx="0" cy="0"/>
        </a:xfrm>
      </p:grpSpPr>
      <p:sp>
        <p:nvSpPr>
          <p:cNvPr id="564" name="Google Shape;564;p79"/>
          <p:cNvSpPr txBox="1"/>
          <p:nvPr/>
        </p:nvSpPr>
        <p:spPr>
          <a:xfrm>
            <a:off x="751336" y="190098"/>
            <a:ext cx="3239400" cy="708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E8E6E8"/>
              </a:buClr>
              <a:buSzPts val="700"/>
              <a:buFont typeface="Calibri"/>
              <a:buNone/>
            </a:pPr>
            <a:r>
              <a:rPr lang="es" sz="2800" b="1" i="0" u="none" strike="noStrike" cap="none">
                <a:solidFill>
                  <a:srgbClr val="E8E6E8"/>
                </a:solidFill>
                <a:latin typeface="Calibri"/>
                <a:ea typeface="Calibri"/>
                <a:cs typeface="Calibri"/>
                <a:sym typeface="Calibri"/>
              </a:rPr>
              <a:t>CAPÍTULO 7.</a:t>
            </a:r>
            <a:endParaRPr/>
          </a:p>
        </p:txBody>
      </p:sp>
      <p:sp>
        <p:nvSpPr>
          <p:cNvPr id="565" name="Google Shape;565;p79"/>
          <p:cNvSpPr txBox="1"/>
          <p:nvPr/>
        </p:nvSpPr>
        <p:spPr>
          <a:xfrm>
            <a:off x="227852" y="144887"/>
            <a:ext cx="1047000" cy="708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E8E6E8"/>
              </a:buClr>
              <a:buSzPts val="800"/>
              <a:buFont typeface="Calibri"/>
              <a:buNone/>
            </a:pPr>
            <a:r>
              <a:rPr lang="es" sz="3200" b="1" i="0" u="none" strike="noStrike" cap="none">
                <a:solidFill>
                  <a:srgbClr val="E8E6E8"/>
                </a:solidFill>
                <a:latin typeface="Calibri"/>
                <a:ea typeface="Calibri"/>
                <a:cs typeface="Calibri"/>
                <a:sym typeface="Calibri"/>
              </a:rPr>
              <a:t>1.1</a:t>
            </a:r>
            <a:endParaRPr/>
          </a:p>
        </p:txBody>
      </p:sp>
      <p:sp>
        <p:nvSpPr>
          <p:cNvPr id="566" name="Google Shape;566;p79"/>
          <p:cNvSpPr txBox="1"/>
          <p:nvPr/>
        </p:nvSpPr>
        <p:spPr>
          <a:xfrm>
            <a:off x="42336" y="1015649"/>
            <a:ext cx="7407600" cy="400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5E5C5D"/>
              </a:buClr>
              <a:buSzPts val="500"/>
              <a:buFont typeface="Calibri"/>
              <a:buNone/>
            </a:pPr>
            <a:r>
              <a:rPr lang="es" sz="2000" b="1" i="0" u="none" strike="noStrike" cap="none">
                <a:solidFill>
                  <a:srgbClr val="5E5C5D"/>
                </a:solidFill>
                <a:latin typeface="Calibri"/>
                <a:ea typeface="Calibri"/>
                <a:cs typeface="Calibri"/>
                <a:sym typeface="Calibri"/>
              </a:rPr>
              <a:t>SISTEMA CONTROL DE VERSIONES (GITHUB)</a:t>
            </a:r>
            <a:endParaRPr/>
          </a:p>
        </p:txBody>
      </p:sp>
      <p:sp>
        <p:nvSpPr>
          <p:cNvPr id="567" name="Google Shape;567;p79"/>
          <p:cNvSpPr txBox="1"/>
          <p:nvPr/>
        </p:nvSpPr>
        <p:spPr>
          <a:xfrm>
            <a:off x="560356" y="1651083"/>
            <a:ext cx="7762200" cy="3548400"/>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rgbClr val="000000"/>
              </a:buClr>
              <a:buSzPts val="1800"/>
              <a:buFont typeface="Arial"/>
              <a:buNone/>
            </a:pPr>
            <a:endParaRPr sz="1800" b="0" i="0" u="none" strike="noStrike" cap="none">
              <a:solidFill>
                <a:srgbClr val="5E5C5D"/>
              </a:solidFill>
              <a:latin typeface="Calibri"/>
              <a:ea typeface="Calibri"/>
              <a:cs typeface="Calibri"/>
              <a:sym typeface="Calibri"/>
            </a:endParaRPr>
          </a:p>
        </p:txBody>
      </p:sp>
      <p:pic>
        <p:nvPicPr>
          <p:cNvPr id="568" name="Google Shape;568;p79"/>
          <p:cNvPicPr preferRelativeResize="0"/>
          <p:nvPr/>
        </p:nvPicPr>
        <p:blipFill rotWithShape="1">
          <a:blip r:embed="rId3">
            <a:alphaModFix/>
          </a:blip>
          <a:srcRect l="24268" t="64682" r="25088" b="16198"/>
          <a:stretch/>
        </p:blipFill>
        <p:spPr>
          <a:xfrm>
            <a:off x="55600" y="1533400"/>
            <a:ext cx="8169826" cy="2188625"/>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572"/>
        <p:cNvGrpSpPr/>
        <p:nvPr/>
      </p:nvGrpSpPr>
      <p:grpSpPr>
        <a:xfrm>
          <a:off x="0" y="0"/>
          <a:ext cx="0" cy="0"/>
          <a:chOff x="0" y="0"/>
          <a:chExt cx="0" cy="0"/>
        </a:xfrm>
      </p:grpSpPr>
      <p:sp>
        <p:nvSpPr>
          <p:cNvPr id="573" name="Google Shape;573;p80"/>
          <p:cNvSpPr txBox="1"/>
          <p:nvPr/>
        </p:nvSpPr>
        <p:spPr>
          <a:xfrm>
            <a:off x="1747397" y="1968765"/>
            <a:ext cx="5591670" cy="1107995"/>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SzPts val="1650"/>
              <a:buFont typeface="Calibri"/>
              <a:buNone/>
            </a:pPr>
            <a:r>
              <a:rPr lang="es" sz="6600" b="1" i="0" u="none" strike="noStrike" cap="none">
                <a:solidFill>
                  <a:schemeClr val="lt1"/>
                </a:solidFill>
                <a:latin typeface="Calibri"/>
                <a:ea typeface="Calibri"/>
                <a:cs typeface="Calibri"/>
                <a:sym typeface="Calibri"/>
              </a:rPr>
              <a:t>CAPÍTULO 8.</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578" name="Google Shape;578;p81"/>
          <p:cNvSpPr txBox="1"/>
          <p:nvPr/>
        </p:nvSpPr>
        <p:spPr>
          <a:xfrm>
            <a:off x="751336" y="190098"/>
            <a:ext cx="3239373"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E8E6E8"/>
              </a:buClr>
              <a:buSzPts val="700"/>
              <a:buFont typeface="Calibri"/>
              <a:buNone/>
            </a:pPr>
            <a:r>
              <a:rPr lang="es" sz="2800" b="1" i="0" u="none" strike="noStrike" cap="none">
                <a:solidFill>
                  <a:srgbClr val="E8E6E8"/>
                </a:solidFill>
                <a:latin typeface="Calibri"/>
                <a:ea typeface="Calibri"/>
                <a:cs typeface="Calibri"/>
                <a:sym typeface="Calibri"/>
              </a:rPr>
              <a:t>CAPÍTULO 8.</a:t>
            </a:r>
            <a:endParaRPr/>
          </a:p>
        </p:txBody>
      </p:sp>
      <p:sp>
        <p:nvSpPr>
          <p:cNvPr id="579" name="Google Shape;579;p81"/>
          <p:cNvSpPr txBox="1"/>
          <p:nvPr/>
        </p:nvSpPr>
        <p:spPr>
          <a:xfrm>
            <a:off x="227852" y="144887"/>
            <a:ext cx="1046968" cy="70788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E8E6E8"/>
              </a:buClr>
              <a:buSzPts val="800"/>
              <a:buFont typeface="Calibri"/>
              <a:buNone/>
            </a:pPr>
            <a:r>
              <a:rPr lang="es" sz="3200" b="1" i="0" u="none" strike="noStrike" cap="none">
                <a:solidFill>
                  <a:srgbClr val="E8E6E8"/>
                </a:solidFill>
                <a:latin typeface="Calibri"/>
                <a:ea typeface="Calibri"/>
                <a:cs typeface="Calibri"/>
                <a:sym typeface="Calibri"/>
              </a:rPr>
              <a:t>1.</a:t>
            </a:r>
            <a:endParaRPr/>
          </a:p>
        </p:txBody>
      </p:sp>
      <p:sp>
        <p:nvSpPr>
          <p:cNvPr id="580" name="Google Shape;580;p81"/>
          <p:cNvSpPr txBox="1"/>
          <p:nvPr/>
        </p:nvSpPr>
        <p:spPr>
          <a:xfrm>
            <a:off x="227852" y="548406"/>
            <a:ext cx="7407469" cy="400109"/>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5E5C5D"/>
              </a:buClr>
              <a:buSzPts val="500"/>
              <a:buFont typeface="Calibri"/>
              <a:buNone/>
            </a:pPr>
            <a:r>
              <a:rPr lang="es" sz="2000" b="1" i="0" u="none" strike="noStrike" cap="none">
                <a:solidFill>
                  <a:srgbClr val="5E5C5D"/>
                </a:solidFill>
                <a:latin typeface="Calibri"/>
                <a:ea typeface="Calibri"/>
                <a:cs typeface="Calibri"/>
                <a:sym typeface="Calibri"/>
              </a:rPr>
              <a:t>MODELO RELACIONAL - OIS</a:t>
            </a:r>
            <a:endParaRPr/>
          </a:p>
        </p:txBody>
      </p:sp>
      <p:sp>
        <p:nvSpPr>
          <p:cNvPr id="581" name="Google Shape;581;p81"/>
          <p:cNvSpPr txBox="1"/>
          <p:nvPr/>
        </p:nvSpPr>
        <p:spPr>
          <a:xfrm>
            <a:off x="560356" y="1651083"/>
            <a:ext cx="7762160" cy="3548316"/>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rgbClr val="000000"/>
              </a:buClr>
              <a:buSzPts val="1800"/>
              <a:buFont typeface="Arial"/>
              <a:buNone/>
            </a:pPr>
            <a:endParaRPr sz="1800" b="0" i="0" u="none" strike="noStrike" cap="none">
              <a:solidFill>
                <a:srgbClr val="5E5C5D"/>
              </a:solidFill>
              <a:latin typeface="Calibri"/>
              <a:ea typeface="Calibri"/>
              <a:cs typeface="Calibri"/>
              <a:sym typeface="Calibri"/>
            </a:endParaRPr>
          </a:p>
        </p:txBody>
      </p:sp>
      <p:pic>
        <p:nvPicPr>
          <p:cNvPr id="582" name="Google Shape;582;p81"/>
          <p:cNvPicPr preferRelativeResize="0"/>
          <p:nvPr/>
        </p:nvPicPr>
        <p:blipFill>
          <a:blip r:embed="rId3">
            <a:alphaModFix/>
          </a:blip>
          <a:stretch>
            <a:fillRect/>
          </a:stretch>
        </p:blipFill>
        <p:spPr>
          <a:xfrm>
            <a:off x="0" y="999000"/>
            <a:ext cx="8917176" cy="4049300"/>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586"/>
        <p:cNvGrpSpPr/>
        <p:nvPr/>
      </p:nvGrpSpPr>
      <p:grpSpPr>
        <a:xfrm>
          <a:off x="0" y="0"/>
          <a:ext cx="0" cy="0"/>
          <a:chOff x="0" y="0"/>
          <a:chExt cx="0" cy="0"/>
        </a:xfrm>
      </p:grpSpPr>
      <p:sp>
        <p:nvSpPr>
          <p:cNvPr id="587" name="Google Shape;587;p82"/>
          <p:cNvSpPr txBox="1"/>
          <p:nvPr/>
        </p:nvSpPr>
        <p:spPr>
          <a:xfrm>
            <a:off x="1747397" y="1968765"/>
            <a:ext cx="5591670" cy="1107995"/>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SzPts val="1650"/>
              <a:buFont typeface="Calibri"/>
              <a:buNone/>
            </a:pPr>
            <a:r>
              <a:rPr lang="es" sz="6600" b="1" i="0" u="none" strike="noStrike" cap="none">
                <a:solidFill>
                  <a:schemeClr val="lt1"/>
                </a:solidFill>
                <a:latin typeface="Calibri"/>
                <a:ea typeface="Calibri"/>
                <a:cs typeface="Calibri"/>
                <a:sym typeface="Calibri"/>
              </a:rPr>
              <a:t>CAPÍTULO 9.</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591"/>
        <p:cNvGrpSpPr/>
        <p:nvPr/>
      </p:nvGrpSpPr>
      <p:grpSpPr>
        <a:xfrm>
          <a:off x="0" y="0"/>
          <a:ext cx="0" cy="0"/>
          <a:chOff x="0" y="0"/>
          <a:chExt cx="0" cy="0"/>
        </a:xfrm>
      </p:grpSpPr>
      <p:sp>
        <p:nvSpPr>
          <p:cNvPr id="592" name="Google Shape;592;p83"/>
          <p:cNvSpPr txBox="1"/>
          <p:nvPr/>
        </p:nvSpPr>
        <p:spPr>
          <a:xfrm>
            <a:off x="751336" y="190098"/>
            <a:ext cx="3239373"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E8E6E8"/>
              </a:buClr>
              <a:buSzPts val="700"/>
              <a:buFont typeface="Calibri"/>
              <a:buNone/>
            </a:pPr>
            <a:r>
              <a:rPr lang="es" sz="2800" b="1" i="0" u="none" strike="noStrike" cap="none">
                <a:solidFill>
                  <a:srgbClr val="E8E6E8"/>
                </a:solidFill>
                <a:latin typeface="Calibri"/>
                <a:ea typeface="Calibri"/>
                <a:cs typeface="Calibri"/>
                <a:sym typeface="Calibri"/>
              </a:rPr>
              <a:t>CAPÍTULO 9.</a:t>
            </a:r>
            <a:endParaRPr/>
          </a:p>
        </p:txBody>
      </p:sp>
      <p:sp>
        <p:nvSpPr>
          <p:cNvPr id="593" name="Google Shape;593;p83"/>
          <p:cNvSpPr txBox="1"/>
          <p:nvPr/>
        </p:nvSpPr>
        <p:spPr>
          <a:xfrm>
            <a:off x="227852" y="144887"/>
            <a:ext cx="1046968" cy="70788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E8E6E8"/>
              </a:buClr>
              <a:buSzPts val="800"/>
              <a:buFont typeface="Calibri"/>
              <a:buNone/>
            </a:pPr>
            <a:r>
              <a:rPr lang="es" sz="3200" b="1" i="0" u="none" strike="noStrike" cap="none">
                <a:solidFill>
                  <a:srgbClr val="E8E6E8"/>
                </a:solidFill>
                <a:latin typeface="Calibri"/>
                <a:ea typeface="Calibri"/>
                <a:cs typeface="Calibri"/>
                <a:sym typeface="Calibri"/>
              </a:rPr>
              <a:t>1.</a:t>
            </a:r>
            <a:endParaRPr/>
          </a:p>
        </p:txBody>
      </p:sp>
      <p:sp>
        <p:nvSpPr>
          <p:cNvPr id="594" name="Google Shape;594;p83"/>
          <p:cNvSpPr txBox="1"/>
          <p:nvPr/>
        </p:nvSpPr>
        <p:spPr>
          <a:xfrm>
            <a:off x="60596" y="943195"/>
            <a:ext cx="7407469" cy="400109"/>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5E5C5D"/>
              </a:buClr>
              <a:buSzPts val="500"/>
              <a:buFont typeface="Calibri"/>
              <a:buNone/>
            </a:pPr>
            <a:r>
              <a:rPr lang="es" sz="2000" b="1" i="0" u="none" strike="noStrike" cap="none">
                <a:solidFill>
                  <a:srgbClr val="5E5C5D"/>
                </a:solidFill>
                <a:latin typeface="Calibri"/>
                <a:ea typeface="Calibri"/>
                <a:cs typeface="Calibri"/>
                <a:sym typeface="Calibri"/>
              </a:rPr>
              <a:t>CRONOGRAMA </a:t>
            </a:r>
            <a:r>
              <a:rPr lang="es" sz="2000" b="1">
                <a:solidFill>
                  <a:srgbClr val="5E5C5D"/>
                </a:solidFill>
                <a:latin typeface="Calibri"/>
                <a:ea typeface="Calibri"/>
                <a:cs typeface="Calibri"/>
                <a:sym typeface="Calibri"/>
              </a:rPr>
              <a:t>1 y 2 Trimestre</a:t>
            </a:r>
            <a:endParaRPr/>
          </a:p>
        </p:txBody>
      </p:sp>
      <p:sp>
        <p:nvSpPr>
          <p:cNvPr id="595" name="Google Shape;595;p83"/>
          <p:cNvSpPr txBox="1"/>
          <p:nvPr/>
        </p:nvSpPr>
        <p:spPr>
          <a:xfrm>
            <a:off x="560356" y="1651083"/>
            <a:ext cx="7762160" cy="3548316"/>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rgbClr val="000000"/>
              </a:buClr>
              <a:buSzPts val="1800"/>
              <a:buFont typeface="Arial"/>
              <a:buNone/>
            </a:pPr>
            <a:endParaRPr sz="1800" b="0" i="0" u="none" strike="noStrike" cap="none">
              <a:solidFill>
                <a:srgbClr val="5E5C5D"/>
              </a:solidFill>
              <a:latin typeface="Calibri"/>
              <a:ea typeface="Calibri"/>
              <a:cs typeface="Calibri"/>
              <a:sym typeface="Calibri"/>
            </a:endParaRPr>
          </a:p>
        </p:txBody>
      </p:sp>
      <p:pic>
        <p:nvPicPr>
          <p:cNvPr id="596" name="Google Shape;596;p83"/>
          <p:cNvPicPr preferRelativeResize="0"/>
          <p:nvPr/>
        </p:nvPicPr>
        <p:blipFill rotWithShape="1">
          <a:blip r:embed="rId3">
            <a:alphaModFix/>
          </a:blip>
          <a:srcRect l="4819" t="24396" r="11459" b="22920"/>
          <a:stretch/>
        </p:blipFill>
        <p:spPr>
          <a:xfrm>
            <a:off x="0" y="1343304"/>
            <a:ext cx="9007347" cy="3800195"/>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600"/>
        <p:cNvGrpSpPr/>
        <p:nvPr/>
      </p:nvGrpSpPr>
      <p:grpSpPr>
        <a:xfrm>
          <a:off x="0" y="0"/>
          <a:ext cx="0" cy="0"/>
          <a:chOff x="0" y="0"/>
          <a:chExt cx="0" cy="0"/>
        </a:xfrm>
      </p:grpSpPr>
      <p:sp>
        <p:nvSpPr>
          <p:cNvPr id="601" name="Google Shape;601;p84"/>
          <p:cNvSpPr txBox="1"/>
          <p:nvPr/>
        </p:nvSpPr>
        <p:spPr>
          <a:xfrm>
            <a:off x="1065035" y="213122"/>
            <a:ext cx="3239373"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E8E6E8"/>
              </a:buClr>
              <a:buSzPts val="700"/>
              <a:buFont typeface="Calibri"/>
              <a:buNone/>
            </a:pPr>
            <a:r>
              <a:rPr lang="es" sz="2800" b="1" i="0" u="none" strike="noStrike" cap="none">
                <a:solidFill>
                  <a:srgbClr val="E8E6E8"/>
                </a:solidFill>
                <a:latin typeface="Calibri"/>
                <a:ea typeface="Calibri"/>
                <a:cs typeface="Calibri"/>
                <a:sym typeface="Calibri"/>
              </a:rPr>
              <a:t>CAPÍTULO 9.</a:t>
            </a:r>
            <a:endParaRPr/>
          </a:p>
        </p:txBody>
      </p:sp>
      <p:sp>
        <p:nvSpPr>
          <p:cNvPr id="602" name="Google Shape;602;p84"/>
          <p:cNvSpPr txBox="1"/>
          <p:nvPr/>
        </p:nvSpPr>
        <p:spPr>
          <a:xfrm>
            <a:off x="227852" y="144887"/>
            <a:ext cx="1046968" cy="70788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E8E6E8"/>
              </a:buClr>
              <a:buSzPts val="800"/>
              <a:buFont typeface="Calibri"/>
              <a:buNone/>
            </a:pPr>
            <a:r>
              <a:rPr lang="es" sz="3200" b="1" i="0" u="none" strike="noStrike" cap="none">
                <a:solidFill>
                  <a:srgbClr val="E8E6E8"/>
                </a:solidFill>
                <a:latin typeface="Calibri"/>
                <a:ea typeface="Calibri"/>
                <a:cs typeface="Calibri"/>
                <a:sym typeface="Calibri"/>
              </a:rPr>
              <a:t>1.2</a:t>
            </a:r>
            <a:endParaRPr/>
          </a:p>
        </p:txBody>
      </p:sp>
      <p:sp>
        <p:nvSpPr>
          <p:cNvPr id="603" name="Google Shape;603;p84"/>
          <p:cNvSpPr txBox="1"/>
          <p:nvPr/>
        </p:nvSpPr>
        <p:spPr>
          <a:xfrm>
            <a:off x="487762" y="1085991"/>
            <a:ext cx="7407469" cy="400109"/>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5E5C5D"/>
              </a:buClr>
              <a:buSzPts val="500"/>
              <a:buFont typeface="Calibri"/>
              <a:buNone/>
            </a:pPr>
            <a:r>
              <a:rPr lang="es" sz="2000" b="1" i="0" u="none" strike="noStrike" cap="none">
                <a:solidFill>
                  <a:srgbClr val="5E5C5D"/>
                </a:solidFill>
                <a:latin typeface="Calibri"/>
                <a:ea typeface="Calibri"/>
                <a:cs typeface="Calibri"/>
                <a:sym typeface="Calibri"/>
              </a:rPr>
              <a:t>PRESUPUESTO Y SELECCIÓN DE PERSONAL</a:t>
            </a:r>
            <a:endParaRPr/>
          </a:p>
        </p:txBody>
      </p:sp>
      <p:sp>
        <p:nvSpPr>
          <p:cNvPr id="604" name="Google Shape;604;p84"/>
          <p:cNvSpPr txBox="1"/>
          <p:nvPr/>
        </p:nvSpPr>
        <p:spPr>
          <a:xfrm>
            <a:off x="560356" y="1651083"/>
            <a:ext cx="7762160" cy="3548316"/>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rgbClr val="000000"/>
              </a:buClr>
              <a:buSzPts val="1800"/>
              <a:buFont typeface="Arial"/>
              <a:buNone/>
            </a:pPr>
            <a:endParaRPr sz="1800" b="0" i="0" u="none" strike="noStrike" cap="none">
              <a:solidFill>
                <a:srgbClr val="5E5C5D"/>
              </a:solidFill>
              <a:latin typeface="Calibri"/>
              <a:ea typeface="Calibri"/>
              <a:cs typeface="Calibri"/>
              <a:sym typeface="Calibri"/>
            </a:endParaRPr>
          </a:p>
        </p:txBody>
      </p:sp>
      <p:pic>
        <p:nvPicPr>
          <p:cNvPr id="605" name="Google Shape;605;p84"/>
          <p:cNvPicPr preferRelativeResize="0"/>
          <p:nvPr/>
        </p:nvPicPr>
        <p:blipFill rotWithShape="1">
          <a:blip r:embed="rId3">
            <a:alphaModFix/>
          </a:blip>
          <a:srcRect l="38095" t="23623" r="26404" b="55202"/>
          <a:stretch/>
        </p:blipFill>
        <p:spPr>
          <a:xfrm>
            <a:off x="58540" y="1486100"/>
            <a:ext cx="8900633" cy="3493567"/>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609"/>
        <p:cNvGrpSpPr/>
        <p:nvPr/>
      </p:nvGrpSpPr>
      <p:grpSpPr>
        <a:xfrm>
          <a:off x="0" y="0"/>
          <a:ext cx="0" cy="0"/>
          <a:chOff x="0" y="0"/>
          <a:chExt cx="0" cy="0"/>
        </a:xfrm>
      </p:grpSpPr>
      <p:sp>
        <p:nvSpPr>
          <p:cNvPr id="610" name="Google Shape;610;p85"/>
          <p:cNvSpPr txBox="1"/>
          <p:nvPr/>
        </p:nvSpPr>
        <p:spPr>
          <a:xfrm>
            <a:off x="1065035" y="213122"/>
            <a:ext cx="3239373"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E8E6E8"/>
              </a:buClr>
              <a:buSzPts val="700"/>
              <a:buFont typeface="Calibri"/>
              <a:buNone/>
            </a:pPr>
            <a:r>
              <a:rPr lang="es" sz="2800" b="1" i="0" u="none" strike="noStrike" cap="none">
                <a:solidFill>
                  <a:srgbClr val="E8E6E8"/>
                </a:solidFill>
                <a:latin typeface="Calibri"/>
                <a:ea typeface="Calibri"/>
                <a:cs typeface="Calibri"/>
                <a:sym typeface="Calibri"/>
              </a:rPr>
              <a:t>CAPÍTULO 9.</a:t>
            </a:r>
            <a:endParaRPr/>
          </a:p>
        </p:txBody>
      </p:sp>
      <p:sp>
        <p:nvSpPr>
          <p:cNvPr id="611" name="Google Shape;611;p85"/>
          <p:cNvSpPr txBox="1"/>
          <p:nvPr/>
        </p:nvSpPr>
        <p:spPr>
          <a:xfrm>
            <a:off x="227852" y="144887"/>
            <a:ext cx="1046968" cy="70788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E8E6E8"/>
              </a:buClr>
              <a:buSzPts val="800"/>
              <a:buFont typeface="Calibri"/>
              <a:buNone/>
            </a:pPr>
            <a:r>
              <a:rPr lang="es" sz="3200" b="1" i="0" u="none" strike="noStrike" cap="none">
                <a:solidFill>
                  <a:srgbClr val="E8E6E8"/>
                </a:solidFill>
                <a:latin typeface="Calibri"/>
                <a:ea typeface="Calibri"/>
                <a:cs typeface="Calibri"/>
                <a:sym typeface="Calibri"/>
              </a:rPr>
              <a:t>1.3</a:t>
            </a:r>
            <a:endParaRPr/>
          </a:p>
        </p:txBody>
      </p:sp>
      <p:sp>
        <p:nvSpPr>
          <p:cNvPr id="612" name="Google Shape;612;p85"/>
          <p:cNvSpPr txBox="1"/>
          <p:nvPr/>
        </p:nvSpPr>
        <p:spPr>
          <a:xfrm>
            <a:off x="487762" y="1085991"/>
            <a:ext cx="7407469" cy="400109"/>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5E5C5D"/>
              </a:buClr>
              <a:buSzPts val="500"/>
              <a:buFont typeface="Calibri"/>
              <a:buNone/>
            </a:pPr>
            <a:r>
              <a:rPr lang="es" sz="2000" b="1" i="0" u="none" strike="noStrike" cap="none">
                <a:solidFill>
                  <a:srgbClr val="5E5C5D"/>
                </a:solidFill>
                <a:latin typeface="Calibri"/>
                <a:ea typeface="Calibri"/>
                <a:cs typeface="Calibri"/>
                <a:sym typeface="Calibri"/>
              </a:rPr>
              <a:t>PRESUPUESTO Y SELECCIÓN DE PERSONAL</a:t>
            </a:r>
            <a:endParaRPr/>
          </a:p>
        </p:txBody>
      </p:sp>
      <p:pic>
        <p:nvPicPr>
          <p:cNvPr id="613" name="Google Shape;613;p85"/>
          <p:cNvPicPr preferRelativeResize="0"/>
          <p:nvPr/>
        </p:nvPicPr>
        <p:blipFill rotWithShape="1">
          <a:blip r:embed="rId3">
            <a:alphaModFix/>
          </a:blip>
          <a:srcRect l="20661" t="34570" r="22716" b="19954"/>
          <a:stretch/>
        </p:blipFill>
        <p:spPr>
          <a:xfrm>
            <a:off x="0" y="1443125"/>
            <a:ext cx="8614426" cy="3640874"/>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617"/>
        <p:cNvGrpSpPr/>
        <p:nvPr/>
      </p:nvGrpSpPr>
      <p:grpSpPr>
        <a:xfrm>
          <a:off x="0" y="0"/>
          <a:ext cx="0" cy="0"/>
          <a:chOff x="0" y="0"/>
          <a:chExt cx="0" cy="0"/>
        </a:xfrm>
      </p:grpSpPr>
      <p:sp>
        <p:nvSpPr>
          <p:cNvPr id="618" name="Google Shape;618;p86"/>
          <p:cNvSpPr txBox="1"/>
          <p:nvPr/>
        </p:nvSpPr>
        <p:spPr>
          <a:xfrm>
            <a:off x="1065035" y="213122"/>
            <a:ext cx="3239373"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E8E6E8"/>
              </a:buClr>
              <a:buSzPts val="700"/>
              <a:buFont typeface="Calibri"/>
              <a:buNone/>
            </a:pPr>
            <a:r>
              <a:rPr lang="es" sz="2800" b="1" i="0" u="none" strike="noStrike" cap="none">
                <a:solidFill>
                  <a:srgbClr val="E8E6E8"/>
                </a:solidFill>
                <a:latin typeface="Calibri"/>
                <a:ea typeface="Calibri"/>
                <a:cs typeface="Calibri"/>
                <a:sym typeface="Calibri"/>
              </a:rPr>
              <a:t>CAPÍTULO 9.</a:t>
            </a:r>
            <a:endParaRPr/>
          </a:p>
        </p:txBody>
      </p:sp>
      <p:sp>
        <p:nvSpPr>
          <p:cNvPr id="619" name="Google Shape;619;p86"/>
          <p:cNvSpPr txBox="1"/>
          <p:nvPr/>
        </p:nvSpPr>
        <p:spPr>
          <a:xfrm>
            <a:off x="227852" y="144887"/>
            <a:ext cx="1046968" cy="70788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E8E6E8"/>
              </a:buClr>
              <a:buSzPts val="800"/>
              <a:buFont typeface="Calibri"/>
              <a:buNone/>
            </a:pPr>
            <a:r>
              <a:rPr lang="es" sz="3200" b="1" i="0" u="none" strike="noStrike" cap="none">
                <a:solidFill>
                  <a:srgbClr val="E8E6E8"/>
                </a:solidFill>
                <a:latin typeface="Calibri"/>
                <a:ea typeface="Calibri"/>
                <a:cs typeface="Calibri"/>
                <a:sym typeface="Calibri"/>
              </a:rPr>
              <a:t>1.3</a:t>
            </a:r>
            <a:endParaRPr/>
          </a:p>
        </p:txBody>
      </p:sp>
      <p:sp>
        <p:nvSpPr>
          <p:cNvPr id="620" name="Google Shape;620;p86"/>
          <p:cNvSpPr txBox="1"/>
          <p:nvPr/>
        </p:nvSpPr>
        <p:spPr>
          <a:xfrm>
            <a:off x="0" y="1173453"/>
            <a:ext cx="7407469" cy="400109"/>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5E5C5D"/>
              </a:buClr>
              <a:buSzPts val="500"/>
              <a:buFont typeface="Calibri"/>
              <a:buNone/>
            </a:pPr>
            <a:r>
              <a:rPr lang="es" sz="2000" b="1" i="0" u="none" strike="noStrike" cap="none">
                <a:solidFill>
                  <a:srgbClr val="5E5C5D"/>
                </a:solidFill>
                <a:latin typeface="Calibri"/>
                <a:ea typeface="Calibri"/>
                <a:cs typeface="Calibri"/>
                <a:sym typeface="Calibri"/>
              </a:rPr>
              <a:t>PRESUPUESTO Y </a:t>
            </a:r>
            <a:endParaRPr/>
          </a:p>
          <a:p>
            <a:pPr marL="0" marR="0" lvl="0" indent="0" algn="l" rtl="0">
              <a:lnSpc>
                <a:spcPct val="100000"/>
              </a:lnSpc>
              <a:spcBef>
                <a:spcPts val="0"/>
              </a:spcBef>
              <a:spcAft>
                <a:spcPts val="0"/>
              </a:spcAft>
              <a:buClr>
                <a:srgbClr val="5E5C5D"/>
              </a:buClr>
              <a:buSzPts val="500"/>
              <a:buFont typeface="Calibri"/>
              <a:buNone/>
            </a:pPr>
            <a:r>
              <a:rPr lang="es" sz="2000" b="1" i="0" u="none" strike="noStrike" cap="none">
                <a:solidFill>
                  <a:srgbClr val="5E5C5D"/>
                </a:solidFill>
                <a:latin typeface="Calibri"/>
                <a:ea typeface="Calibri"/>
                <a:cs typeface="Calibri"/>
                <a:sym typeface="Calibri"/>
              </a:rPr>
              <a:t>SELECCIÓN DE PERSONAL</a:t>
            </a:r>
            <a:endParaRPr/>
          </a:p>
        </p:txBody>
      </p:sp>
      <p:pic>
        <p:nvPicPr>
          <p:cNvPr id="621" name="Google Shape;621;p86"/>
          <p:cNvPicPr preferRelativeResize="0"/>
          <p:nvPr/>
        </p:nvPicPr>
        <p:blipFill rotWithShape="1">
          <a:blip r:embed="rId3">
            <a:alphaModFix/>
          </a:blip>
          <a:srcRect l="2232" t="19941" r="4344" b="34404"/>
          <a:stretch/>
        </p:blipFill>
        <p:spPr>
          <a:xfrm>
            <a:off x="-28050" y="1826000"/>
            <a:ext cx="8972100" cy="3210075"/>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625"/>
        <p:cNvGrpSpPr/>
        <p:nvPr/>
      </p:nvGrpSpPr>
      <p:grpSpPr>
        <a:xfrm>
          <a:off x="0" y="0"/>
          <a:ext cx="0" cy="0"/>
          <a:chOff x="0" y="0"/>
          <a:chExt cx="0" cy="0"/>
        </a:xfrm>
      </p:grpSpPr>
      <p:sp>
        <p:nvSpPr>
          <p:cNvPr id="626" name="Google Shape;626;p87"/>
          <p:cNvSpPr txBox="1"/>
          <p:nvPr/>
        </p:nvSpPr>
        <p:spPr>
          <a:xfrm>
            <a:off x="1747397" y="1968765"/>
            <a:ext cx="5591670" cy="1107995"/>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SzPts val="1650"/>
              <a:buFont typeface="Calibri"/>
              <a:buNone/>
            </a:pPr>
            <a:r>
              <a:rPr lang="es" sz="6600" b="1" i="0" u="none" strike="noStrike" cap="none">
                <a:solidFill>
                  <a:schemeClr val="lt1"/>
                </a:solidFill>
                <a:latin typeface="Calibri"/>
                <a:ea typeface="Calibri"/>
                <a:cs typeface="Calibri"/>
                <a:sym typeface="Calibri"/>
              </a:rPr>
              <a:t>CAPÍTULO 10.</a:t>
            </a:r>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630"/>
        <p:cNvGrpSpPr/>
        <p:nvPr/>
      </p:nvGrpSpPr>
      <p:grpSpPr>
        <a:xfrm>
          <a:off x="0" y="0"/>
          <a:ext cx="0" cy="0"/>
          <a:chOff x="0" y="0"/>
          <a:chExt cx="0" cy="0"/>
        </a:xfrm>
      </p:grpSpPr>
      <p:sp>
        <p:nvSpPr>
          <p:cNvPr id="631" name="Google Shape;631;p88"/>
          <p:cNvSpPr txBox="1"/>
          <p:nvPr/>
        </p:nvSpPr>
        <p:spPr>
          <a:xfrm>
            <a:off x="1065035" y="213122"/>
            <a:ext cx="6049274"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E8E6E8"/>
              </a:buClr>
              <a:buSzPts val="700"/>
              <a:buFont typeface="Calibri"/>
              <a:buNone/>
            </a:pPr>
            <a:r>
              <a:rPr lang="es" sz="2800" b="1" i="0" u="none" strike="noStrike" cap="none">
                <a:solidFill>
                  <a:srgbClr val="E8E6E8"/>
                </a:solidFill>
                <a:latin typeface="Calibri"/>
                <a:ea typeface="Calibri"/>
                <a:cs typeface="Calibri"/>
                <a:sym typeface="Calibri"/>
              </a:rPr>
              <a:t>CAPÍTULO 10. DIAGRAMA DE CLASES</a:t>
            </a:r>
            <a:endParaRPr/>
          </a:p>
        </p:txBody>
      </p:sp>
      <p:sp>
        <p:nvSpPr>
          <p:cNvPr id="632" name="Google Shape;632;p88"/>
          <p:cNvSpPr txBox="1"/>
          <p:nvPr/>
        </p:nvSpPr>
        <p:spPr>
          <a:xfrm>
            <a:off x="227852" y="144887"/>
            <a:ext cx="1046968" cy="70788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E8E6E8"/>
              </a:buClr>
              <a:buSzPts val="800"/>
              <a:buFont typeface="Calibri"/>
              <a:buNone/>
            </a:pPr>
            <a:r>
              <a:rPr lang="es" sz="3200" b="1" i="0" u="none" strike="noStrike" cap="none">
                <a:solidFill>
                  <a:srgbClr val="E8E6E8"/>
                </a:solidFill>
                <a:latin typeface="Calibri"/>
                <a:ea typeface="Calibri"/>
                <a:cs typeface="Calibri"/>
                <a:sym typeface="Calibri"/>
              </a:rPr>
              <a:t>1</a:t>
            </a:r>
            <a:endParaRPr/>
          </a:p>
        </p:txBody>
      </p:sp>
      <p:sp>
        <p:nvSpPr>
          <p:cNvPr id="633" name="Google Shape;633;p88"/>
          <p:cNvSpPr txBox="1"/>
          <p:nvPr/>
        </p:nvSpPr>
        <p:spPr>
          <a:xfrm>
            <a:off x="560356" y="1651083"/>
            <a:ext cx="7762160" cy="3548316"/>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rgbClr val="000000"/>
              </a:buClr>
              <a:buSzPts val="1800"/>
              <a:buFont typeface="Arial"/>
              <a:buNone/>
            </a:pPr>
            <a:endParaRPr sz="1800" b="0" i="0" u="none" strike="noStrike" cap="none">
              <a:solidFill>
                <a:srgbClr val="5E5C5D"/>
              </a:solidFill>
              <a:latin typeface="Calibri"/>
              <a:ea typeface="Calibri"/>
              <a:cs typeface="Calibri"/>
              <a:sym typeface="Calibri"/>
            </a:endParaRPr>
          </a:p>
        </p:txBody>
      </p:sp>
      <p:pic>
        <p:nvPicPr>
          <p:cNvPr id="634" name="Google Shape;634;p88"/>
          <p:cNvPicPr preferRelativeResize="0"/>
          <p:nvPr/>
        </p:nvPicPr>
        <p:blipFill>
          <a:blip r:embed="rId3">
            <a:alphaModFix/>
          </a:blip>
          <a:stretch>
            <a:fillRect/>
          </a:stretch>
        </p:blipFill>
        <p:spPr>
          <a:xfrm>
            <a:off x="0" y="989375"/>
            <a:ext cx="9068448" cy="415412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26"/>
          <p:cNvSpPr txBox="1"/>
          <p:nvPr/>
        </p:nvSpPr>
        <p:spPr>
          <a:xfrm>
            <a:off x="1367149" y="183899"/>
            <a:ext cx="3239400" cy="708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E8E6E8"/>
              </a:buClr>
              <a:buSzPts val="700"/>
              <a:buFont typeface="Calibri"/>
              <a:buNone/>
            </a:pPr>
            <a:r>
              <a:rPr lang="es" sz="2800" b="1" i="0" u="none" strike="noStrike" cap="none">
                <a:solidFill>
                  <a:srgbClr val="E8E6E8"/>
                </a:solidFill>
                <a:latin typeface="Calibri"/>
                <a:ea typeface="Calibri"/>
                <a:cs typeface="Calibri"/>
                <a:sym typeface="Calibri"/>
              </a:rPr>
              <a:t>CAPÍTULO 1.</a:t>
            </a:r>
            <a:endParaRPr/>
          </a:p>
        </p:txBody>
      </p:sp>
      <p:sp>
        <p:nvSpPr>
          <p:cNvPr id="113" name="Google Shape;113;p26"/>
          <p:cNvSpPr txBox="1"/>
          <p:nvPr/>
        </p:nvSpPr>
        <p:spPr>
          <a:xfrm>
            <a:off x="227852" y="144887"/>
            <a:ext cx="1067100" cy="708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E8E6E8"/>
              </a:buClr>
              <a:buSzPts val="800"/>
              <a:buFont typeface="Calibri"/>
              <a:buNone/>
            </a:pPr>
            <a:r>
              <a:rPr lang="es" sz="3200" b="1" i="0" u="none" strike="noStrike" cap="none">
                <a:solidFill>
                  <a:srgbClr val="E8E6E8"/>
                </a:solidFill>
                <a:latin typeface="Calibri"/>
                <a:ea typeface="Calibri"/>
                <a:cs typeface="Calibri"/>
                <a:sym typeface="Calibri"/>
              </a:rPr>
              <a:t>1.1.1</a:t>
            </a:r>
            <a:endParaRPr/>
          </a:p>
        </p:txBody>
      </p:sp>
      <p:sp>
        <p:nvSpPr>
          <p:cNvPr id="114" name="Google Shape;114;p26"/>
          <p:cNvSpPr txBox="1"/>
          <p:nvPr/>
        </p:nvSpPr>
        <p:spPr>
          <a:xfrm>
            <a:off x="954675" y="1295037"/>
            <a:ext cx="2836500" cy="272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5E5C5D"/>
              </a:buClr>
              <a:buSzPts val="500"/>
              <a:buFont typeface="Calibri"/>
              <a:buNone/>
            </a:pPr>
            <a:r>
              <a:rPr lang="es" sz="2000" b="1" i="0" u="none" strike="noStrike" cap="none">
                <a:solidFill>
                  <a:srgbClr val="5E5C5D"/>
                </a:solidFill>
                <a:latin typeface="Calibri"/>
                <a:ea typeface="Calibri"/>
                <a:cs typeface="Calibri"/>
                <a:sym typeface="Calibri"/>
              </a:rPr>
              <a:t>OBJETIVOS ESPECÍFICOS.</a:t>
            </a:r>
            <a:endParaRPr/>
          </a:p>
        </p:txBody>
      </p:sp>
      <p:sp>
        <p:nvSpPr>
          <p:cNvPr id="115" name="Google Shape;115;p26"/>
          <p:cNvSpPr txBox="1"/>
          <p:nvPr/>
        </p:nvSpPr>
        <p:spPr>
          <a:xfrm>
            <a:off x="954675" y="1627630"/>
            <a:ext cx="7762200" cy="3371100"/>
          </a:xfrm>
          <a:prstGeom prst="rect">
            <a:avLst/>
          </a:prstGeom>
          <a:noFill/>
          <a:ln>
            <a:noFill/>
          </a:ln>
        </p:spPr>
        <p:txBody>
          <a:bodyPr spcFirstLastPara="1" wrap="square" lIns="91425" tIns="45700" rIns="91425" bIns="45700" anchor="t" anchorCtr="0">
            <a:noAutofit/>
          </a:bodyPr>
          <a:lstStyle/>
          <a:p>
            <a:pPr marL="457200" lvl="0" indent="-342900" algn="l" rtl="0">
              <a:spcBef>
                <a:spcPts val="0"/>
              </a:spcBef>
              <a:spcAft>
                <a:spcPts val="0"/>
              </a:spcAft>
              <a:buClr>
                <a:srgbClr val="434343"/>
              </a:buClr>
              <a:buSzPts val="1800"/>
              <a:buFont typeface="Calibri"/>
              <a:buAutoNum type="arabicPeriod"/>
            </a:pPr>
            <a:r>
              <a:rPr lang="es" sz="1800" dirty="0">
                <a:solidFill>
                  <a:srgbClr val="434343"/>
                </a:solidFill>
                <a:latin typeface="Calibri"/>
                <a:ea typeface="Calibri"/>
                <a:cs typeface="Calibri"/>
                <a:sym typeface="Calibri"/>
              </a:rPr>
              <a:t>Planificar detalladamente, las tareas y los documentos a producir, estimando recursos para la ejecución del proyecto.</a:t>
            </a:r>
            <a:endParaRPr sz="1800" dirty="0">
              <a:solidFill>
                <a:srgbClr val="434343"/>
              </a:solidFill>
              <a:latin typeface="Calibri"/>
              <a:ea typeface="Calibri"/>
              <a:cs typeface="Calibri"/>
              <a:sym typeface="Calibri"/>
            </a:endParaRPr>
          </a:p>
          <a:p>
            <a:pPr marL="342900" marR="0" lvl="0" indent="-228600" algn="l" rtl="0">
              <a:lnSpc>
                <a:spcPct val="100000"/>
              </a:lnSpc>
              <a:spcBef>
                <a:spcPts val="0"/>
              </a:spcBef>
              <a:spcAft>
                <a:spcPts val="0"/>
              </a:spcAft>
              <a:buClr>
                <a:srgbClr val="000000"/>
              </a:buClr>
              <a:buSzPts val="1800"/>
              <a:buFont typeface="Arial"/>
              <a:buNone/>
            </a:pPr>
            <a:endParaRPr sz="1800" i="0" u="none" strike="noStrike" cap="none" dirty="0">
              <a:solidFill>
                <a:srgbClr val="434343"/>
              </a:solidFill>
              <a:latin typeface="Calibri"/>
              <a:ea typeface="Calibri"/>
              <a:cs typeface="Calibri"/>
              <a:sym typeface="Calibri"/>
            </a:endParaRPr>
          </a:p>
          <a:p>
            <a:pPr marL="114300" lvl="0" algn="l" rtl="0">
              <a:spcBef>
                <a:spcPts val="0"/>
              </a:spcBef>
              <a:spcAft>
                <a:spcPts val="0"/>
              </a:spcAft>
              <a:buClr>
                <a:srgbClr val="434343"/>
              </a:buClr>
              <a:buSzPts val="1800"/>
            </a:pPr>
            <a:r>
              <a:rPr lang="es" sz="1800" dirty="0">
                <a:solidFill>
                  <a:srgbClr val="434343"/>
                </a:solidFill>
                <a:latin typeface="Calibri"/>
                <a:ea typeface="Calibri"/>
                <a:cs typeface="Calibri"/>
                <a:sym typeface="Calibri"/>
              </a:rPr>
              <a:t>2. Coordinar, el cumplimiento de la planificación del proyecto siguiendo la matriz propuesta, con los recursos presupuestados para el desarrollo del proyecto.</a:t>
            </a:r>
            <a:endParaRPr sz="1800" dirty="0">
              <a:solidFill>
                <a:srgbClr val="434343"/>
              </a:solidFill>
              <a:latin typeface="Calibri"/>
              <a:ea typeface="Calibri"/>
              <a:cs typeface="Calibri"/>
              <a:sym typeface="Calibri"/>
            </a:endParaRPr>
          </a:p>
          <a:p>
            <a:pPr marL="457200" lvl="0" indent="0" algn="l" rtl="0">
              <a:spcBef>
                <a:spcPts val="0"/>
              </a:spcBef>
              <a:spcAft>
                <a:spcPts val="0"/>
              </a:spcAft>
              <a:buNone/>
            </a:pPr>
            <a:endParaRPr sz="1800" dirty="0">
              <a:solidFill>
                <a:srgbClr val="434343"/>
              </a:solidFill>
              <a:latin typeface="Calibri"/>
              <a:ea typeface="Calibri"/>
              <a:cs typeface="Calibri"/>
              <a:sym typeface="Calibri"/>
            </a:endParaRPr>
          </a:p>
          <a:p>
            <a:pPr marL="342900" marR="0" lvl="0" indent="-228600" algn="l" rtl="0">
              <a:lnSpc>
                <a:spcPct val="100000"/>
              </a:lnSpc>
              <a:spcBef>
                <a:spcPts val="0"/>
              </a:spcBef>
              <a:spcAft>
                <a:spcPts val="0"/>
              </a:spcAft>
              <a:buClr>
                <a:srgbClr val="000000"/>
              </a:buClr>
              <a:buSzPts val="1800"/>
              <a:buFont typeface="Arial"/>
              <a:buNone/>
            </a:pPr>
            <a:endParaRPr sz="1800" i="0" u="none" strike="noStrike" cap="none" dirty="0">
              <a:solidFill>
                <a:srgbClr val="434343"/>
              </a:solidFill>
              <a:latin typeface="Calibri"/>
              <a:ea typeface="Calibri"/>
              <a:cs typeface="Calibri"/>
              <a:sym typeface="Calibri"/>
            </a:endParaRPr>
          </a:p>
          <a:p>
            <a:pPr marL="114300" lvl="0" algn="l" rtl="0">
              <a:spcBef>
                <a:spcPts val="0"/>
              </a:spcBef>
              <a:spcAft>
                <a:spcPts val="0"/>
              </a:spcAft>
              <a:buClr>
                <a:srgbClr val="434343"/>
              </a:buClr>
              <a:buSzPts val="1800"/>
            </a:pPr>
            <a:r>
              <a:rPr lang="es" sz="1800" dirty="0">
                <a:solidFill>
                  <a:srgbClr val="434343"/>
                </a:solidFill>
                <a:latin typeface="Calibri"/>
                <a:ea typeface="Calibri"/>
                <a:cs typeface="Calibri"/>
                <a:sym typeface="Calibri"/>
              </a:rPr>
              <a:t>3. Gestionar el cierre del proyecto, verificando la finalización de todas las tareas propuestas.</a:t>
            </a:r>
            <a:endParaRPr sz="1800" dirty="0">
              <a:solidFill>
                <a:srgbClr val="434343"/>
              </a:solidFill>
              <a:latin typeface="Calibri"/>
              <a:ea typeface="Calibri"/>
              <a:cs typeface="Calibri"/>
              <a:sym typeface="Calibri"/>
            </a:endParaRPr>
          </a:p>
          <a:p>
            <a:pPr marL="0" marR="0" lvl="0" indent="0" algn="l" rtl="0">
              <a:lnSpc>
                <a:spcPct val="100000"/>
              </a:lnSpc>
              <a:spcBef>
                <a:spcPts val="0"/>
              </a:spcBef>
              <a:spcAft>
                <a:spcPts val="0"/>
              </a:spcAft>
              <a:buNone/>
            </a:pPr>
            <a:endParaRPr sz="1800" dirty="0">
              <a:solidFill>
                <a:srgbClr val="5E5C5D"/>
              </a:solidFill>
              <a:latin typeface="Calibri"/>
              <a:ea typeface="Calibri"/>
              <a:cs typeface="Calibri"/>
              <a:sym typeface="Calibri"/>
            </a:endParaRPr>
          </a:p>
          <a:p>
            <a:pPr marL="0" marR="0" lvl="0" indent="0" algn="l" rtl="0">
              <a:lnSpc>
                <a:spcPct val="100000"/>
              </a:lnSpc>
              <a:spcBef>
                <a:spcPts val="0"/>
              </a:spcBef>
              <a:spcAft>
                <a:spcPts val="0"/>
              </a:spcAft>
              <a:buNone/>
            </a:pPr>
            <a:endParaRPr sz="1800" dirty="0">
              <a:solidFill>
                <a:srgbClr val="5E5C5D"/>
              </a:solidFill>
              <a:latin typeface="Calibri"/>
              <a:ea typeface="Calibri"/>
              <a:cs typeface="Calibri"/>
              <a:sym typeface="Calibri"/>
            </a:endParaRPr>
          </a:p>
          <a:p>
            <a:pPr marL="0" marR="0" lvl="0" indent="0" algn="l" rtl="0">
              <a:lnSpc>
                <a:spcPct val="100000"/>
              </a:lnSpc>
              <a:spcBef>
                <a:spcPts val="0"/>
              </a:spcBef>
              <a:spcAft>
                <a:spcPts val="0"/>
              </a:spcAft>
              <a:buNone/>
            </a:pPr>
            <a:endParaRPr sz="1800" dirty="0">
              <a:solidFill>
                <a:srgbClr val="5E5C5D"/>
              </a:solidFill>
              <a:latin typeface="Calibri"/>
              <a:ea typeface="Calibri"/>
              <a:cs typeface="Calibri"/>
              <a:sym typeface="Calibri"/>
            </a:endParaRPr>
          </a:p>
          <a:p>
            <a:pPr marL="342900" marR="0" lvl="0" indent="-228600" algn="l" rtl="0">
              <a:lnSpc>
                <a:spcPct val="100000"/>
              </a:lnSpc>
              <a:spcBef>
                <a:spcPts val="0"/>
              </a:spcBef>
              <a:spcAft>
                <a:spcPts val="0"/>
              </a:spcAft>
              <a:buClr>
                <a:srgbClr val="000000"/>
              </a:buClr>
              <a:buSzPts val="1800"/>
              <a:buFont typeface="Arial"/>
              <a:buNone/>
            </a:pPr>
            <a:endParaRPr sz="1800" b="0" i="0" u="none" strike="noStrike" cap="none" dirty="0">
              <a:solidFill>
                <a:srgbClr val="5E5C5D"/>
              </a:solidFill>
              <a:latin typeface="Calibri"/>
              <a:ea typeface="Calibri"/>
              <a:cs typeface="Calibri"/>
              <a:sym typeface="Calibri"/>
            </a:endParaRPr>
          </a:p>
          <a:p>
            <a:pPr marL="457200" marR="0" lvl="0" indent="0" algn="l" rtl="0">
              <a:lnSpc>
                <a:spcPct val="100000"/>
              </a:lnSpc>
              <a:spcBef>
                <a:spcPts val="0"/>
              </a:spcBef>
              <a:spcAft>
                <a:spcPts val="0"/>
              </a:spcAft>
              <a:buNone/>
            </a:pPr>
            <a:endParaRPr dirty="0"/>
          </a:p>
        </p:txBody>
      </p:sp>
      <p:pic>
        <p:nvPicPr>
          <p:cNvPr id="116" name="Google Shape;116;p26"/>
          <p:cNvPicPr preferRelativeResize="0"/>
          <p:nvPr/>
        </p:nvPicPr>
        <p:blipFill rotWithShape="1">
          <a:blip r:embed="rId3">
            <a:alphaModFix/>
          </a:blip>
          <a:srcRect/>
          <a:stretch/>
        </p:blipFill>
        <p:spPr>
          <a:xfrm>
            <a:off x="1101720" y="1963366"/>
            <a:ext cx="265431" cy="41909"/>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638"/>
        <p:cNvGrpSpPr/>
        <p:nvPr/>
      </p:nvGrpSpPr>
      <p:grpSpPr>
        <a:xfrm>
          <a:off x="0" y="0"/>
          <a:ext cx="0" cy="0"/>
          <a:chOff x="0" y="0"/>
          <a:chExt cx="0" cy="0"/>
        </a:xfrm>
      </p:grpSpPr>
      <p:sp>
        <p:nvSpPr>
          <p:cNvPr id="639" name="Google Shape;639;p89"/>
          <p:cNvSpPr txBox="1"/>
          <p:nvPr/>
        </p:nvSpPr>
        <p:spPr>
          <a:xfrm>
            <a:off x="1747397" y="1968765"/>
            <a:ext cx="5591670" cy="1107995"/>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SzPts val="1650"/>
              <a:buFont typeface="Calibri"/>
              <a:buNone/>
            </a:pPr>
            <a:r>
              <a:rPr lang="es" sz="6600" b="1" i="0" u="none" strike="noStrike" cap="none">
                <a:solidFill>
                  <a:schemeClr val="lt1"/>
                </a:solidFill>
                <a:latin typeface="Calibri"/>
                <a:ea typeface="Calibri"/>
                <a:cs typeface="Calibri"/>
                <a:sym typeface="Calibri"/>
              </a:rPr>
              <a:t>CAPÍTULO 11.</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643"/>
        <p:cNvGrpSpPr/>
        <p:nvPr/>
      </p:nvGrpSpPr>
      <p:grpSpPr>
        <a:xfrm>
          <a:off x="0" y="0"/>
          <a:ext cx="0" cy="0"/>
          <a:chOff x="0" y="0"/>
          <a:chExt cx="0" cy="0"/>
        </a:xfrm>
      </p:grpSpPr>
      <p:sp>
        <p:nvSpPr>
          <p:cNvPr id="644" name="Google Shape;644;p90"/>
          <p:cNvSpPr txBox="1"/>
          <p:nvPr/>
        </p:nvSpPr>
        <p:spPr>
          <a:xfrm>
            <a:off x="1065035" y="213122"/>
            <a:ext cx="3239373"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E8E6E8"/>
              </a:buClr>
              <a:buSzPts val="700"/>
              <a:buFont typeface="Calibri"/>
              <a:buNone/>
            </a:pPr>
            <a:r>
              <a:rPr lang="es" sz="2800" b="1" i="0" u="none" strike="noStrike" cap="none">
                <a:solidFill>
                  <a:srgbClr val="E8E6E8"/>
                </a:solidFill>
                <a:latin typeface="Calibri"/>
                <a:ea typeface="Calibri"/>
                <a:cs typeface="Calibri"/>
                <a:sym typeface="Calibri"/>
              </a:rPr>
              <a:t>CAPÍTULO 11.</a:t>
            </a:r>
            <a:endParaRPr/>
          </a:p>
        </p:txBody>
      </p:sp>
      <p:sp>
        <p:nvSpPr>
          <p:cNvPr id="645" name="Google Shape;645;p90"/>
          <p:cNvSpPr txBox="1"/>
          <p:nvPr/>
        </p:nvSpPr>
        <p:spPr>
          <a:xfrm>
            <a:off x="227852" y="144887"/>
            <a:ext cx="1046968" cy="70788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E8E6E8"/>
              </a:buClr>
              <a:buSzPts val="800"/>
              <a:buFont typeface="Calibri"/>
              <a:buNone/>
            </a:pPr>
            <a:r>
              <a:rPr lang="es" sz="3200" b="1" i="0" u="none" strike="noStrike" cap="none">
                <a:solidFill>
                  <a:srgbClr val="E8E6E8"/>
                </a:solidFill>
                <a:latin typeface="Calibri"/>
                <a:ea typeface="Calibri"/>
                <a:cs typeface="Calibri"/>
                <a:sym typeface="Calibri"/>
              </a:rPr>
              <a:t>1.</a:t>
            </a:r>
            <a:endParaRPr/>
          </a:p>
        </p:txBody>
      </p:sp>
      <p:pic>
        <p:nvPicPr>
          <p:cNvPr id="646" name="Google Shape;646;p90"/>
          <p:cNvPicPr preferRelativeResize="0"/>
          <p:nvPr/>
        </p:nvPicPr>
        <p:blipFill>
          <a:blip r:embed="rId3">
            <a:alphaModFix/>
          </a:blip>
          <a:stretch>
            <a:fillRect/>
          </a:stretch>
        </p:blipFill>
        <p:spPr>
          <a:xfrm>
            <a:off x="0" y="982200"/>
            <a:ext cx="9034851" cy="4008900"/>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650"/>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27"/>
          <p:cNvSpPr txBox="1"/>
          <p:nvPr/>
        </p:nvSpPr>
        <p:spPr>
          <a:xfrm>
            <a:off x="1034768" y="183899"/>
            <a:ext cx="3239373"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E8E6E8"/>
              </a:buClr>
              <a:buSzPts val="700"/>
              <a:buFont typeface="Calibri"/>
              <a:buNone/>
            </a:pPr>
            <a:r>
              <a:rPr lang="es" sz="2800" b="1" i="0" u="none" strike="noStrike" cap="none">
                <a:solidFill>
                  <a:srgbClr val="E8E6E8"/>
                </a:solidFill>
                <a:latin typeface="Calibri"/>
                <a:ea typeface="Calibri"/>
                <a:cs typeface="Calibri"/>
                <a:sym typeface="Calibri"/>
              </a:rPr>
              <a:t>CAPÍTULO 1.</a:t>
            </a:r>
            <a:endParaRPr/>
          </a:p>
        </p:txBody>
      </p:sp>
      <p:sp>
        <p:nvSpPr>
          <p:cNvPr id="122" name="Google Shape;122;p27"/>
          <p:cNvSpPr txBox="1"/>
          <p:nvPr/>
        </p:nvSpPr>
        <p:spPr>
          <a:xfrm>
            <a:off x="227852" y="144887"/>
            <a:ext cx="726823" cy="70788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E8E6E8"/>
              </a:buClr>
              <a:buSzPts val="800"/>
              <a:buFont typeface="Calibri"/>
              <a:buNone/>
            </a:pPr>
            <a:r>
              <a:rPr lang="es" sz="3200" b="1" i="0" u="none" strike="noStrike" cap="none">
                <a:solidFill>
                  <a:srgbClr val="E8E6E8"/>
                </a:solidFill>
                <a:latin typeface="Calibri"/>
                <a:ea typeface="Calibri"/>
                <a:cs typeface="Calibri"/>
                <a:sym typeface="Calibri"/>
              </a:rPr>
              <a:t>1.2</a:t>
            </a:r>
            <a:endParaRPr/>
          </a:p>
        </p:txBody>
      </p:sp>
      <p:sp>
        <p:nvSpPr>
          <p:cNvPr id="123" name="Google Shape;123;p27"/>
          <p:cNvSpPr txBox="1"/>
          <p:nvPr/>
        </p:nvSpPr>
        <p:spPr>
          <a:xfrm>
            <a:off x="954674" y="1227521"/>
            <a:ext cx="4019661" cy="400109"/>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5E5C5D"/>
              </a:buClr>
              <a:buSzPts val="500"/>
              <a:buFont typeface="Calibri"/>
              <a:buNone/>
            </a:pPr>
            <a:r>
              <a:rPr lang="es" sz="2000" b="1" i="0" u="none" strike="noStrike" cap="none">
                <a:solidFill>
                  <a:srgbClr val="5E5C5D"/>
                </a:solidFill>
                <a:latin typeface="Calibri"/>
                <a:ea typeface="Calibri"/>
                <a:cs typeface="Calibri"/>
                <a:sym typeface="Calibri"/>
              </a:rPr>
              <a:t>PLANTEAMIENTO DEL PROBLEMA.</a:t>
            </a:r>
            <a:endParaRPr/>
          </a:p>
        </p:txBody>
      </p:sp>
      <p:sp>
        <p:nvSpPr>
          <p:cNvPr id="124" name="Google Shape;124;p27"/>
          <p:cNvSpPr txBox="1"/>
          <p:nvPr/>
        </p:nvSpPr>
        <p:spPr>
          <a:xfrm>
            <a:off x="954674" y="1719122"/>
            <a:ext cx="7762160" cy="3370983"/>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rgbClr val="5E5C5D"/>
              </a:buClr>
              <a:buSzPts val="1400"/>
              <a:buFont typeface="Calibri"/>
              <a:buNone/>
            </a:pPr>
            <a:r>
              <a:rPr lang="es" sz="1400" b="0" i="0" u="none" strike="noStrike" cap="none">
                <a:solidFill>
                  <a:srgbClr val="5E5C5D"/>
                </a:solidFill>
                <a:latin typeface="Calibri"/>
                <a:ea typeface="Calibri"/>
                <a:cs typeface="Calibri"/>
                <a:sym typeface="Calibri"/>
              </a:rPr>
              <a:t>La Evaluación de Condiciones Básicas para la Enseñanza y el Aprendizaje (ACEA) revela unas estadísticas acerca de los inventarios, de los colegios ubicados en la localidad de Soacha, estas son:</a:t>
            </a:r>
            <a:endParaRPr/>
          </a:p>
          <a:p>
            <a:pPr marL="0" marR="0" lvl="0" indent="0" algn="just" rtl="0">
              <a:lnSpc>
                <a:spcPct val="100000"/>
              </a:lnSpc>
              <a:spcBef>
                <a:spcPts val="0"/>
              </a:spcBef>
              <a:spcAft>
                <a:spcPts val="0"/>
              </a:spcAft>
              <a:buClr>
                <a:srgbClr val="000000"/>
              </a:buClr>
              <a:buSzPts val="1400"/>
              <a:buFont typeface="Arial"/>
              <a:buNone/>
            </a:pPr>
            <a:endParaRPr sz="1400" b="0" i="0" u="none" strike="noStrike" cap="none">
              <a:solidFill>
                <a:srgbClr val="5E5C5D"/>
              </a:solidFill>
              <a:latin typeface="Calibri"/>
              <a:ea typeface="Calibri"/>
              <a:cs typeface="Calibri"/>
              <a:sym typeface="Calibri"/>
            </a:endParaRPr>
          </a:p>
          <a:p>
            <a:pPr marL="0" marR="0" lvl="0" indent="0" algn="just" rtl="0">
              <a:lnSpc>
                <a:spcPct val="100000"/>
              </a:lnSpc>
              <a:spcBef>
                <a:spcPts val="0"/>
              </a:spcBef>
              <a:spcAft>
                <a:spcPts val="0"/>
              </a:spcAft>
              <a:buClr>
                <a:srgbClr val="5E5C5D"/>
              </a:buClr>
              <a:buSzPts val="1400"/>
              <a:buFont typeface="Calibri"/>
              <a:buNone/>
            </a:pPr>
            <a:r>
              <a:rPr lang="es" sz="1400" b="0" i="0" u="none" strike="noStrike" cap="none">
                <a:solidFill>
                  <a:srgbClr val="5E5C5D"/>
                </a:solidFill>
                <a:latin typeface="Calibri"/>
                <a:ea typeface="Calibri"/>
                <a:cs typeface="Calibri"/>
                <a:sym typeface="Calibri"/>
              </a:rPr>
              <a:t>●     78.2% de los estudiantes de </a:t>
            </a:r>
            <a:r>
              <a:rPr lang="es">
                <a:solidFill>
                  <a:srgbClr val="5E5C5D"/>
                </a:solidFill>
                <a:latin typeface="Calibri"/>
                <a:ea typeface="Calibri"/>
                <a:cs typeface="Calibri"/>
                <a:sym typeface="Calibri"/>
              </a:rPr>
              <a:t>bachillerato </a:t>
            </a:r>
            <a:r>
              <a:rPr lang="es" sz="1400" b="0" i="0" u="none" strike="noStrike" cap="none">
                <a:solidFill>
                  <a:srgbClr val="5E5C5D"/>
                </a:solidFill>
                <a:latin typeface="Calibri"/>
                <a:ea typeface="Calibri"/>
                <a:cs typeface="Calibri"/>
                <a:sym typeface="Calibri"/>
              </a:rPr>
              <a:t>argumentan que tienen una muy mala distribución del mobiliario para sentarse y escribir.</a:t>
            </a:r>
            <a:endParaRPr/>
          </a:p>
          <a:p>
            <a:pPr marL="0" marR="0" lvl="0" indent="0" algn="just" rtl="0">
              <a:lnSpc>
                <a:spcPct val="100000"/>
              </a:lnSpc>
              <a:spcBef>
                <a:spcPts val="0"/>
              </a:spcBef>
              <a:spcAft>
                <a:spcPts val="0"/>
              </a:spcAft>
              <a:buClr>
                <a:srgbClr val="5E5C5D"/>
              </a:buClr>
              <a:buSzPts val="1400"/>
              <a:buFont typeface="Calibri"/>
              <a:buNone/>
            </a:pPr>
            <a:r>
              <a:rPr lang="es" sz="1400" b="0" i="0" u="none" strike="noStrike" cap="none">
                <a:solidFill>
                  <a:srgbClr val="5E5C5D"/>
                </a:solidFill>
                <a:latin typeface="Calibri"/>
                <a:ea typeface="Calibri"/>
                <a:cs typeface="Calibri"/>
                <a:sym typeface="Calibri"/>
              </a:rPr>
              <a:t>●     75.3% de los docentes indican que en sus grupos, el </a:t>
            </a:r>
            <a:r>
              <a:rPr lang="es">
                <a:solidFill>
                  <a:srgbClr val="5E5C5D"/>
                </a:solidFill>
                <a:latin typeface="Calibri"/>
                <a:ea typeface="Calibri"/>
                <a:cs typeface="Calibri"/>
                <a:sym typeface="Calibri"/>
              </a:rPr>
              <a:t>número</a:t>
            </a:r>
            <a:r>
              <a:rPr lang="es" sz="1400" b="0" i="0" u="none" strike="noStrike" cap="none">
                <a:solidFill>
                  <a:srgbClr val="5E5C5D"/>
                </a:solidFill>
                <a:latin typeface="Calibri"/>
                <a:ea typeface="Calibri"/>
                <a:cs typeface="Calibri"/>
                <a:sym typeface="Calibri"/>
              </a:rPr>
              <a:t> de sillas de en los salones no es el adecuado para sus estudiantes.</a:t>
            </a:r>
            <a:endParaRPr/>
          </a:p>
          <a:p>
            <a:pPr marL="0" marR="0" lvl="0" indent="0" algn="just" rtl="0">
              <a:lnSpc>
                <a:spcPct val="100000"/>
              </a:lnSpc>
              <a:spcBef>
                <a:spcPts val="0"/>
              </a:spcBef>
              <a:spcAft>
                <a:spcPts val="0"/>
              </a:spcAft>
              <a:buClr>
                <a:srgbClr val="5E5C5D"/>
              </a:buClr>
              <a:buSzPts val="1400"/>
              <a:buFont typeface="Calibri"/>
              <a:buNone/>
            </a:pPr>
            <a:r>
              <a:rPr lang="es" sz="1400" b="0" i="0" u="none" strike="noStrike" cap="none">
                <a:solidFill>
                  <a:srgbClr val="5E5C5D"/>
                </a:solidFill>
                <a:latin typeface="Calibri"/>
                <a:ea typeface="Calibri"/>
                <a:cs typeface="Calibri"/>
                <a:sym typeface="Calibri"/>
              </a:rPr>
              <a:t>●     Cerca de 80% de los docentes de</a:t>
            </a:r>
            <a:r>
              <a:rPr lang="es">
                <a:solidFill>
                  <a:srgbClr val="5E5C5D"/>
                </a:solidFill>
                <a:latin typeface="Calibri"/>
                <a:ea typeface="Calibri"/>
                <a:cs typeface="Calibri"/>
                <a:sym typeface="Calibri"/>
              </a:rPr>
              <a:t> bachillerato</a:t>
            </a:r>
            <a:r>
              <a:rPr lang="es" sz="1400" b="0" i="0" u="none" strike="noStrike" cap="none">
                <a:solidFill>
                  <a:srgbClr val="5E5C5D"/>
                </a:solidFill>
                <a:latin typeface="Calibri"/>
                <a:ea typeface="Calibri"/>
                <a:cs typeface="Calibri"/>
                <a:sym typeface="Calibri"/>
              </a:rPr>
              <a:t> sufren </a:t>
            </a:r>
            <a:r>
              <a:rPr lang="es">
                <a:solidFill>
                  <a:srgbClr val="5E5C5D"/>
                </a:solidFill>
                <a:latin typeface="Calibri"/>
                <a:ea typeface="Calibri"/>
                <a:cs typeface="Calibri"/>
                <a:sym typeface="Calibri"/>
              </a:rPr>
              <a:t>pérdidas</a:t>
            </a:r>
            <a:r>
              <a:rPr lang="es" sz="1400" b="0" i="0" u="none" strike="noStrike" cap="none">
                <a:solidFill>
                  <a:srgbClr val="5E5C5D"/>
                </a:solidFill>
                <a:latin typeface="Calibri"/>
                <a:ea typeface="Calibri"/>
                <a:cs typeface="Calibri"/>
                <a:sym typeface="Calibri"/>
              </a:rPr>
              <a:t> de sillas y escritorios dentro de las instituciones.</a:t>
            </a:r>
            <a:endParaRPr/>
          </a:p>
          <a:p>
            <a:pPr marL="0" marR="0" lvl="0" indent="0" algn="just" rtl="0">
              <a:lnSpc>
                <a:spcPct val="100000"/>
              </a:lnSpc>
              <a:spcBef>
                <a:spcPts val="0"/>
              </a:spcBef>
              <a:spcAft>
                <a:spcPts val="0"/>
              </a:spcAft>
              <a:buClr>
                <a:srgbClr val="000000"/>
              </a:buClr>
              <a:buSzPts val="1400"/>
              <a:buFont typeface="Arial"/>
              <a:buNone/>
            </a:pPr>
            <a:endParaRPr sz="1400" b="0" i="0" u="none" strike="noStrike" cap="none">
              <a:solidFill>
                <a:srgbClr val="5E5C5D"/>
              </a:solidFill>
              <a:latin typeface="Calibri"/>
              <a:ea typeface="Calibri"/>
              <a:cs typeface="Calibri"/>
              <a:sym typeface="Calibri"/>
            </a:endParaRPr>
          </a:p>
          <a:p>
            <a:pPr marL="0" marR="0" lvl="0" indent="0" algn="just" rtl="0">
              <a:lnSpc>
                <a:spcPct val="100000"/>
              </a:lnSpc>
              <a:spcBef>
                <a:spcPts val="0"/>
              </a:spcBef>
              <a:spcAft>
                <a:spcPts val="0"/>
              </a:spcAft>
              <a:buClr>
                <a:srgbClr val="5E5C5D"/>
              </a:buClr>
              <a:buSzPts val="1400"/>
              <a:buFont typeface="Calibri"/>
              <a:buNone/>
            </a:pPr>
            <a:r>
              <a:rPr lang="es" sz="1400" b="0" i="0" u="none" strike="noStrike" cap="none">
                <a:solidFill>
                  <a:srgbClr val="5E5C5D"/>
                </a:solidFill>
                <a:latin typeface="Calibri"/>
                <a:ea typeface="Calibri"/>
                <a:cs typeface="Calibri"/>
                <a:sym typeface="Calibri"/>
              </a:rPr>
              <a:t>En efecto a esto, y dado que el inventario de los establecimientos educativos son parte importante de los procesos de formación, es necesario que los directivos, instructores y estudiantes reconozcan la importancia de que estos implementos se deben de mantener en un estado </a:t>
            </a:r>
            <a:r>
              <a:rPr lang="es">
                <a:solidFill>
                  <a:srgbClr val="5E5C5D"/>
                </a:solidFill>
                <a:latin typeface="Calibri"/>
                <a:ea typeface="Calibri"/>
                <a:cs typeface="Calibri"/>
                <a:sym typeface="Calibri"/>
              </a:rPr>
              <a:t>óptimo</a:t>
            </a:r>
            <a:r>
              <a:rPr lang="es" sz="1400" b="0" i="0" u="none" strike="noStrike" cap="none">
                <a:solidFill>
                  <a:srgbClr val="5E5C5D"/>
                </a:solidFill>
                <a:latin typeface="Calibri"/>
                <a:ea typeface="Calibri"/>
                <a:cs typeface="Calibri"/>
                <a:sym typeface="Calibri"/>
              </a:rPr>
              <a:t>.</a:t>
            </a:r>
            <a:endParaRPr/>
          </a:p>
          <a:p>
            <a:pPr marL="0" marR="0" lvl="0" indent="0" algn="just" rtl="0">
              <a:lnSpc>
                <a:spcPct val="100000"/>
              </a:lnSpc>
              <a:spcBef>
                <a:spcPts val="0"/>
              </a:spcBef>
              <a:spcAft>
                <a:spcPts val="0"/>
              </a:spcAft>
              <a:buClr>
                <a:srgbClr val="5E5C5D"/>
              </a:buClr>
              <a:buSzPts val="1400"/>
              <a:buFont typeface="Calibri"/>
              <a:buNone/>
            </a:pPr>
            <a:r>
              <a:rPr lang="es" sz="1400" b="0" i="0" u="none" strike="noStrike" cap="none">
                <a:solidFill>
                  <a:srgbClr val="5E5C5D"/>
                </a:solidFill>
                <a:latin typeface="Calibri"/>
                <a:ea typeface="Calibri"/>
                <a:cs typeface="Calibri"/>
                <a:sym typeface="Calibri"/>
              </a:rPr>
              <a:t>Visto que la institución educativa Julio Cesar Turbay Ayala, no presenta un sistema de orden de inventario, es necesario proponer una herramienta que permita la gestión del mobiliario asignado en el centro educativo.</a:t>
            </a:r>
            <a:endParaRPr sz="1800" b="0" i="0" u="none" strike="noStrike" cap="none">
              <a:solidFill>
                <a:srgbClr val="5E5C5D"/>
              </a:solidFill>
              <a:latin typeface="Calibri"/>
              <a:ea typeface="Calibri"/>
              <a:cs typeface="Calibri"/>
              <a:sym typeface="Calibri"/>
            </a:endParaRPr>
          </a:p>
        </p:txBody>
      </p:sp>
      <p:pic>
        <p:nvPicPr>
          <p:cNvPr id="125" name="Google Shape;125;p27"/>
          <p:cNvPicPr preferRelativeResize="0"/>
          <p:nvPr/>
        </p:nvPicPr>
        <p:blipFill rotWithShape="1">
          <a:blip r:embed="rId3">
            <a:alphaModFix/>
          </a:blip>
          <a:srcRect/>
          <a:stretch/>
        </p:blipFill>
        <p:spPr>
          <a:xfrm>
            <a:off x="1101720" y="1963366"/>
            <a:ext cx="265429" cy="4190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28"/>
          <p:cNvSpPr txBox="1"/>
          <p:nvPr/>
        </p:nvSpPr>
        <p:spPr>
          <a:xfrm>
            <a:off x="1428561" y="183178"/>
            <a:ext cx="3239373"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E8E6E8"/>
              </a:buClr>
              <a:buSzPts val="700"/>
              <a:buFont typeface="Calibri"/>
              <a:buNone/>
            </a:pPr>
            <a:r>
              <a:rPr lang="es" sz="2800" b="1" i="0" u="none" strike="noStrike" cap="none">
                <a:solidFill>
                  <a:srgbClr val="E8E6E8"/>
                </a:solidFill>
                <a:latin typeface="Calibri"/>
                <a:ea typeface="Calibri"/>
                <a:cs typeface="Calibri"/>
                <a:sym typeface="Calibri"/>
              </a:rPr>
              <a:t>CAPÍTULO 1.</a:t>
            </a:r>
            <a:endParaRPr/>
          </a:p>
        </p:txBody>
      </p:sp>
      <p:sp>
        <p:nvSpPr>
          <p:cNvPr id="131" name="Google Shape;131;p28"/>
          <p:cNvSpPr txBox="1"/>
          <p:nvPr/>
        </p:nvSpPr>
        <p:spPr>
          <a:xfrm>
            <a:off x="227852" y="144887"/>
            <a:ext cx="1046968" cy="70788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E8E6E8"/>
              </a:buClr>
              <a:buSzPts val="800"/>
              <a:buFont typeface="Calibri"/>
              <a:buNone/>
            </a:pPr>
            <a:r>
              <a:rPr lang="es" sz="3200" b="1" i="0" u="none" strike="noStrike" cap="none">
                <a:solidFill>
                  <a:srgbClr val="E8E6E8"/>
                </a:solidFill>
                <a:latin typeface="Calibri"/>
                <a:ea typeface="Calibri"/>
                <a:cs typeface="Calibri"/>
                <a:sym typeface="Calibri"/>
              </a:rPr>
              <a:t>1.2.1</a:t>
            </a:r>
            <a:endParaRPr/>
          </a:p>
        </p:txBody>
      </p:sp>
      <p:sp>
        <p:nvSpPr>
          <p:cNvPr id="132" name="Google Shape;132;p28"/>
          <p:cNvSpPr txBox="1"/>
          <p:nvPr/>
        </p:nvSpPr>
        <p:spPr>
          <a:xfrm>
            <a:off x="954674" y="1227521"/>
            <a:ext cx="4485005" cy="400109"/>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5E5C5D"/>
              </a:buClr>
              <a:buSzPts val="500"/>
              <a:buFont typeface="Calibri"/>
              <a:buNone/>
            </a:pPr>
            <a:r>
              <a:rPr lang="es" sz="2000" b="1" i="0" u="none" strike="noStrike" cap="none">
                <a:solidFill>
                  <a:srgbClr val="5E5C5D"/>
                </a:solidFill>
                <a:latin typeface="Calibri"/>
                <a:ea typeface="Calibri"/>
                <a:cs typeface="Calibri"/>
                <a:sym typeface="Calibri"/>
              </a:rPr>
              <a:t>FORMULACIÓN PREGUNTA PROBLEMA. </a:t>
            </a:r>
            <a:endParaRPr/>
          </a:p>
        </p:txBody>
      </p:sp>
      <p:sp>
        <p:nvSpPr>
          <p:cNvPr id="133" name="Google Shape;133;p28"/>
          <p:cNvSpPr txBox="1"/>
          <p:nvPr/>
        </p:nvSpPr>
        <p:spPr>
          <a:xfrm>
            <a:off x="954674" y="1651083"/>
            <a:ext cx="7762160" cy="1005349"/>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5E5C5D"/>
              </a:buClr>
              <a:buSzPts val="1800"/>
              <a:buFont typeface="Arial"/>
              <a:buNone/>
            </a:pPr>
            <a:r>
              <a:rPr lang="es" sz="1800" b="0" i="0" u="none" strike="noStrike" cap="none">
                <a:solidFill>
                  <a:srgbClr val="5E5C5D"/>
                </a:solidFill>
                <a:latin typeface="Arial"/>
                <a:ea typeface="Arial"/>
                <a:cs typeface="Arial"/>
                <a:sym typeface="Arial"/>
              </a:rPr>
              <a:t>¿Cómo la implementación de un sistema de información orientado a la web, puede llegar a mejorar la estructura del inventario, que conforma la institución educativa Julio Cesar Turbay Ayala ?</a:t>
            </a:r>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5E5C5D"/>
              </a:solidFill>
              <a:latin typeface="Calibri"/>
              <a:ea typeface="Calibri"/>
              <a:cs typeface="Calibri"/>
              <a:sym typeface="Calibri"/>
            </a:endParaRPr>
          </a:p>
        </p:txBody>
      </p:sp>
      <p:pic>
        <p:nvPicPr>
          <p:cNvPr id="134" name="Google Shape;134;p28"/>
          <p:cNvPicPr preferRelativeResize="0"/>
          <p:nvPr/>
        </p:nvPicPr>
        <p:blipFill rotWithShape="1">
          <a:blip r:embed="rId3">
            <a:alphaModFix/>
          </a:blip>
          <a:srcRect/>
          <a:stretch/>
        </p:blipFill>
        <p:spPr>
          <a:xfrm>
            <a:off x="1101720" y="1963366"/>
            <a:ext cx="265429" cy="41909"/>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Presentación SENA-GC-F-004-V1">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1342</Words>
  <Application>Microsoft Office PowerPoint</Application>
  <PresentationFormat>Presentación en pantalla (16:9)</PresentationFormat>
  <Paragraphs>243</Paragraphs>
  <Slides>72</Slides>
  <Notes>72</Notes>
  <HiddenSlides>0</HiddenSlides>
  <MMClips>0</MMClips>
  <ScaleCrop>false</ScaleCrop>
  <HeadingPairs>
    <vt:vector size="6" baseType="variant">
      <vt:variant>
        <vt:lpstr>Fuentes usadas</vt:lpstr>
      </vt:variant>
      <vt:variant>
        <vt:i4>3</vt:i4>
      </vt:variant>
      <vt:variant>
        <vt:lpstr>Tema</vt:lpstr>
      </vt:variant>
      <vt:variant>
        <vt:i4>2</vt:i4>
      </vt:variant>
      <vt:variant>
        <vt:lpstr>Títulos de diapositiva</vt:lpstr>
      </vt:variant>
      <vt:variant>
        <vt:i4>72</vt:i4>
      </vt:variant>
    </vt:vector>
  </HeadingPairs>
  <TitlesOfParts>
    <vt:vector size="77" baseType="lpstr">
      <vt:lpstr>Arial</vt:lpstr>
      <vt:lpstr>Calibri</vt:lpstr>
      <vt:lpstr>Noto Sans Symbols</vt:lpstr>
      <vt:lpstr>Simple Light</vt:lpstr>
      <vt:lpstr>Presentación SENA-GC-F-004-V1</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cp:lastModifiedBy>Luis Felipe Gamba Russi</cp:lastModifiedBy>
  <cp:revision>1</cp:revision>
  <dcterms:modified xsi:type="dcterms:W3CDTF">2019-07-22T01:24:08Z</dcterms:modified>
</cp:coreProperties>
</file>